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diagrams/layout7.xml" ContentType="application/vnd.openxmlformats-officedocument.drawingml.diagram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4" r:id="rId1"/>
  </p:sldMasterIdLst>
  <p:notesMasterIdLst>
    <p:notesMasterId r:id="rId35"/>
  </p:notesMasterIdLst>
  <p:handoutMasterIdLst>
    <p:handoutMasterId r:id="rId36"/>
  </p:handoutMasterIdLst>
  <p:sldIdLst>
    <p:sldId id="259" r:id="rId2"/>
    <p:sldId id="261" r:id="rId3"/>
    <p:sldId id="262" r:id="rId4"/>
    <p:sldId id="292" r:id="rId5"/>
    <p:sldId id="293" r:id="rId6"/>
    <p:sldId id="264" r:id="rId7"/>
    <p:sldId id="268" r:id="rId8"/>
    <p:sldId id="269" r:id="rId9"/>
    <p:sldId id="270" r:id="rId10"/>
    <p:sldId id="271" r:id="rId11"/>
    <p:sldId id="272" r:id="rId12"/>
    <p:sldId id="313" r:id="rId13"/>
    <p:sldId id="294" r:id="rId14"/>
    <p:sldId id="296" r:id="rId15"/>
    <p:sldId id="273" r:id="rId16"/>
    <p:sldId id="297" r:id="rId17"/>
    <p:sldId id="300" r:id="rId18"/>
    <p:sldId id="301" r:id="rId19"/>
    <p:sldId id="314" r:id="rId20"/>
    <p:sldId id="298" r:id="rId21"/>
    <p:sldId id="299" r:id="rId22"/>
    <p:sldId id="316" r:id="rId23"/>
    <p:sldId id="303" r:id="rId24"/>
    <p:sldId id="304" r:id="rId25"/>
    <p:sldId id="305" r:id="rId26"/>
    <p:sldId id="306" r:id="rId27"/>
    <p:sldId id="307" r:id="rId28"/>
    <p:sldId id="317" r:id="rId29"/>
    <p:sldId id="308" r:id="rId30"/>
    <p:sldId id="318" r:id="rId31"/>
    <p:sldId id="309" r:id="rId32"/>
    <p:sldId id="310" r:id="rId33"/>
    <p:sldId id="311" r:id="rId34"/>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E3DB41"/>
    <a:srgbClr val="FF5050"/>
    <a:srgbClr val="3333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59" d="100"/>
          <a:sy n="59" d="100"/>
        </p:scale>
        <p:origin x="-146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3" d="100"/>
          <a:sy n="53" d="100"/>
        </p:scale>
        <p:origin x="-1218"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5">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6">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B4377E3-8AB8-4416-9FFE-5398AA43E682}" type="doc">
      <dgm:prSet loTypeId="urn:microsoft.com/office/officeart/2005/8/layout/pyramid2" loCatId="list" qsTypeId="urn:microsoft.com/office/officeart/2005/8/quickstyle/3d1" qsCatId="3D" csTypeId="urn:microsoft.com/office/officeart/2005/8/colors/accent1_2#1" csCatId="accent1" phldr="1"/>
      <dgm:spPr/>
    </dgm:pt>
    <dgm:pt modelId="{60FDAE5D-0A0E-4E84-9182-2356587270FB}">
      <dgm:prSet phldrT="[文本]" custT="1"/>
      <dgm:spPr/>
      <dgm:t>
        <a:bodyPr/>
        <a:lstStyle/>
        <a:p>
          <a:r>
            <a:rPr lang="zh-CN" altLang="en-US" sz="2000" b="1" smtClean="0"/>
            <a:t>倡导消费者在购买时选择无污染无公害的绿色产品</a:t>
          </a:r>
          <a:endParaRPr lang="zh-CN" altLang="en-US" sz="2000" b="1" dirty="0" smtClean="0"/>
        </a:p>
      </dgm:t>
    </dgm:pt>
    <dgm:pt modelId="{5BD0CB4A-D901-4D1B-98E5-8216CDC608CA}" type="parTrans" cxnId="{BCAA3B4A-DC38-42DD-A199-9BB90AB37AC1}">
      <dgm:prSet/>
      <dgm:spPr/>
      <dgm:t>
        <a:bodyPr/>
        <a:lstStyle/>
        <a:p>
          <a:endParaRPr lang="zh-CN" altLang="en-US"/>
        </a:p>
      </dgm:t>
    </dgm:pt>
    <dgm:pt modelId="{5BA7EDD4-EC25-4B5C-A6D0-367DCFABA401}" type="sibTrans" cxnId="{BCAA3B4A-DC38-42DD-A199-9BB90AB37AC1}">
      <dgm:prSet/>
      <dgm:spPr/>
      <dgm:t>
        <a:bodyPr/>
        <a:lstStyle/>
        <a:p>
          <a:endParaRPr lang="zh-CN" altLang="en-US"/>
        </a:p>
      </dgm:t>
    </dgm:pt>
    <dgm:pt modelId="{CF7CBF9E-E855-4163-B5B2-8F5BD2D66887}">
      <dgm:prSet phldrT="[文本]" custT="1"/>
      <dgm:spPr/>
      <dgm:t>
        <a:bodyPr/>
        <a:lstStyle/>
        <a:p>
          <a:r>
            <a:rPr lang="zh-CN" altLang="en-US" sz="2000" b="1" smtClean="0"/>
            <a:t>在消费过程中注意对垃圾的处理，减少环境污染</a:t>
          </a:r>
          <a:endParaRPr lang="zh-CN" altLang="en-US" sz="2000" b="1" dirty="0"/>
        </a:p>
      </dgm:t>
    </dgm:pt>
    <dgm:pt modelId="{31EE88F2-BB5B-468D-BD8A-CD49D3F4B3F1}" type="parTrans" cxnId="{28B19931-5956-4C36-B568-CB6F516BCB87}">
      <dgm:prSet/>
      <dgm:spPr/>
      <dgm:t>
        <a:bodyPr/>
        <a:lstStyle/>
        <a:p>
          <a:endParaRPr lang="zh-CN" altLang="en-US"/>
        </a:p>
      </dgm:t>
    </dgm:pt>
    <dgm:pt modelId="{627ECF15-B59C-4518-A35F-885382084734}" type="sibTrans" cxnId="{28B19931-5956-4C36-B568-CB6F516BCB87}">
      <dgm:prSet/>
      <dgm:spPr/>
      <dgm:t>
        <a:bodyPr/>
        <a:lstStyle/>
        <a:p>
          <a:endParaRPr lang="zh-CN" altLang="en-US"/>
        </a:p>
      </dgm:t>
    </dgm:pt>
    <dgm:pt modelId="{29F01C6E-ABF7-4DDE-953F-EE1487DA7A10}">
      <dgm:prSet phldrT="[文本]" custT="1"/>
      <dgm:spPr/>
      <dgm:t>
        <a:bodyPr/>
        <a:lstStyle/>
        <a:p>
          <a:r>
            <a:rPr lang="zh-CN" altLang="en-US" sz="2000" b="1" smtClean="0"/>
            <a:t>引导消费观念的转变，注重环保和资源节约，提倡消费的可持续性</a:t>
          </a:r>
          <a:endParaRPr lang="zh-CN" altLang="en-US" sz="2000" b="1" dirty="0" smtClean="0"/>
        </a:p>
      </dgm:t>
    </dgm:pt>
    <dgm:pt modelId="{B3BA808A-34E7-4628-B56E-AC35DBBEDEC1}" type="parTrans" cxnId="{AEF6A2AD-E655-4C76-931B-4C00B8EA7133}">
      <dgm:prSet/>
      <dgm:spPr/>
      <dgm:t>
        <a:bodyPr/>
        <a:lstStyle/>
        <a:p>
          <a:endParaRPr lang="zh-CN" altLang="en-US"/>
        </a:p>
      </dgm:t>
    </dgm:pt>
    <dgm:pt modelId="{1C2C0558-72A9-42CB-932E-A6B99891CEC3}" type="sibTrans" cxnId="{AEF6A2AD-E655-4C76-931B-4C00B8EA7133}">
      <dgm:prSet/>
      <dgm:spPr/>
      <dgm:t>
        <a:bodyPr/>
        <a:lstStyle/>
        <a:p>
          <a:endParaRPr lang="zh-CN" altLang="en-US"/>
        </a:p>
      </dgm:t>
    </dgm:pt>
    <dgm:pt modelId="{FD71E064-5700-4066-B675-DF4883F1365D}" type="pres">
      <dgm:prSet presAssocID="{2B4377E3-8AB8-4416-9FFE-5398AA43E682}" presName="compositeShape" presStyleCnt="0">
        <dgm:presLayoutVars>
          <dgm:dir/>
          <dgm:resizeHandles/>
        </dgm:presLayoutVars>
      </dgm:prSet>
      <dgm:spPr/>
    </dgm:pt>
    <dgm:pt modelId="{F51D65E8-774C-4DB2-993B-E24F5D44E075}" type="pres">
      <dgm:prSet presAssocID="{2B4377E3-8AB8-4416-9FFE-5398AA43E682}" presName="pyramid" presStyleLbl="node1" presStyleIdx="0" presStyleCnt="1"/>
      <dgm:spPr/>
    </dgm:pt>
    <dgm:pt modelId="{C93FBF1F-93CC-49F0-9AE8-10984F8E4B90}" type="pres">
      <dgm:prSet presAssocID="{2B4377E3-8AB8-4416-9FFE-5398AA43E682}" presName="theList" presStyleCnt="0"/>
      <dgm:spPr/>
    </dgm:pt>
    <dgm:pt modelId="{41BE39B1-11DD-4016-ADD5-FF5F5B339BCF}" type="pres">
      <dgm:prSet presAssocID="{60FDAE5D-0A0E-4E84-9182-2356587270FB}" presName="aNode" presStyleLbl="fgAcc1" presStyleIdx="0" presStyleCnt="3" custScaleX="157160">
        <dgm:presLayoutVars>
          <dgm:bulletEnabled val="1"/>
        </dgm:presLayoutVars>
      </dgm:prSet>
      <dgm:spPr/>
      <dgm:t>
        <a:bodyPr/>
        <a:lstStyle/>
        <a:p>
          <a:endParaRPr lang="zh-CN" altLang="en-US"/>
        </a:p>
      </dgm:t>
    </dgm:pt>
    <dgm:pt modelId="{39F72A34-EA57-4340-B94E-9F47BD59F8F9}" type="pres">
      <dgm:prSet presAssocID="{60FDAE5D-0A0E-4E84-9182-2356587270FB}" presName="aSpace" presStyleCnt="0"/>
      <dgm:spPr/>
    </dgm:pt>
    <dgm:pt modelId="{5855C942-6A76-4FD0-AA4C-97BC78ED5CE3}" type="pres">
      <dgm:prSet presAssocID="{CF7CBF9E-E855-4163-B5B2-8F5BD2D66887}" presName="aNode" presStyleLbl="fgAcc1" presStyleIdx="1" presStyleCnt="3" custScaleX="156997">
        <dgm:presLayoutVars>
          <dgm:bulletEnabled val="1"/>
        </dgm:presLayoutVars>
      </dgm:prSet>
      <dgm:spPr/>
      <dgm:t>
        <a:bodyPr/>
        <a:lstStyle/>
        <a:p>
          <a:endParaRPr lang="zh-CN" altLang="en-US"/>
        </a:p>
      </dgm:t>
    </dgm:pt>
    <dgm:pt modelId="{CEFA36AF-9B99-4B95-9872-C1C8E3C4DC06}" type="pres">
      <dgm:prSet presAssocID="{CF7CBF9E-E855-4163-B5B2-8F5BD2D66887}" presName="aSpace" presStyleCnt="0"/>
      <dgm:spPr/>
    </dgm:pt>
    <dgm:pt modelId="{C122151A-5FA4-4262-8406-E7429E0B52A0}" type="pres">
      <dgm:prSet presAssocID="{29F01C6E-ABF7-4DDE-953F-EE1487DA7A10}" presName="aNode" presStyleLbl="fgAcc1" presStyleIdx="2" presStyleCnt="3" custScaleX="157106">
        <dgm:presLayoutVars>
          <dgm:bulletEnabled val="1"/>
        </dgm:presLayoutVars>
      </dgm:prSet>
      <dgm:spPr/>
      <dgm:t>
        <a:bodyPr/>
        <a:lstStyle/>
        <a:p>
          <a:endParaRPr lang="zh-CN" altLang="en-US"/>
        </a:p>
      </dgm:t>
    </dgm:pt>
    <dgm:pt modelId="{FDC40824-4059-4E32-8D34-7E9BA53C726A}" type="pres">
      <dgm:prSet presAssocID="{29F01C6E-ABF7-4DDE-953F-EE1487DA7A10}" presName="aSpace" presStyleCnt="0"/>
      <dgm:spPr/>
    </dgm:pt>
  </dgm:ptLst>
  <dgm:cxnLst>
    <dgm:cxn modelId="{C2EF950A-2C96-4FDC-9136-C03CA4EA5DC7}" type="presOf" srcId="{2B4377E3-8AB8-4416-9FFE-5398AA43E682}" destId="{FD71E064-5700-4066-B675-DF4883F1365D}" srcOrd="0" destOrd="0" presId="urn:microsoft.com/office/officeart/2005/8/layout/pyramid2"/>
    <dgm:cxn modelId="{BCAA3B4A-DC38-42DD-A199-9BB90AB37AC1}" srcId="{2B4377E3-8AB8-4416-9FFE-5398AA43E682}" destId="{60FDAE5D-0A0E-4E84-9182-2356587270FB}" srcOrd="0" destOrd="0" parTransId="{5BD0CB4A-D901-4D1B-98E5-8216CDC608CA}" sibTransId="{5BA7EDD4-EC25-4B5C-A6D0-367DCFABA401}"/>
    <dgm:cxn modelId="{AEF6A2AD-E655-4C76-931B-4C00B8EA7133}" srcId="{2B4377E3-8AB8-4416-9FFE-5398AA43E682}" destId="{29F01C6E-ABF7-4DDE-953F-EE1487DA7A10}" srcOrd="2" destOrd="0" parTransId="{B3BA808A-34E7-4628-B56E-AC35DBBEDEC1}" sibTransId="{1C2C0558-72A9-42CB-932E-A6B99891CEC3}"/>
    <dgm:cxn modelId="{28B19931-5956-4C36-B568-CB6F516BCB87}" srcId="{2B4377E3-8AB8-4416-9FFE-5398AA43E682}" destId="{CF7CBF9E-E855-4163-B5B2-8F5BD2D66887}" srcOrd="1" destOrd="0" parTransId="{31EE88F2-BB5B-468D-BD8A-CD49D3F4B3F1}" sibTransId="{627ECF15-B59C-4518-A35F-885382084734}"/>
    <dgm:cxn modelId="{E58AD294-A9BE-47C0-A801-EEC65609119A}" type="presOf" srcId="{CF7CBF9E-E855-4163-B5B2-8F5BD2D66887}" destId="{5855C942-6A76-4FD0-AA4C-97BC78ED5CE3}" srcOrd="0" destOrd="0" presId="urn:microsoft.com/office/officeart/2005/8/layout/pyramid2"/>
    <dgm:cxn modelId="{727E1588-B91A-4E60-B3E4-7DF85B47E6A5}" type="presOf" srcId="{60FDAE5D-0A0E-4E84-9182-2356587270FB}" destId="{41BE39B1-11DD-4016-ADD5-FF5F5B339BCF}" srcOrd="0" destOrd="0" presId="urn:microsoft.com/office/officeart/2005/8/layout/pyramid2"/>
    <dgm:cxn modelId="{89F9D70F-1786-4CDC-B640-B998945A1C7F}" type="presOf" srcId="{29F01C6E-ABF7-4DDE-953F-EE1487DA7A10}" destId="{C122151A-5FA4-4262-8406-E7429E0B52A0}" srcOrd="0" destOrd="0" presId="urn:microsoft.com/office/officeart/2005/8/layout/pyramid2"/>
    <dgm:cxn modelId="{6CE658B9-4C49-44D6-8ED7-809712CD27BC}" type="presParOf" srcId="{FD71E064-5700-4066-B675-DF4883F1365D}" destId="{F51D65E8-774C-4DB2-993B-E24F5D44E075}" srcOrd="0" destOrd="0" presId="urn:microsoft.com/office/officeart/2005/8/layout/pyramid2"/>
    <dgm:cxn modelId="{6A0C63C4-3196-48DB-827A-4E191D3C7CA8}" type="presParOf" srcId="{FD71E064-5700-4066-B675-DF4883F1365D}" destId="{C93FBF1F-93CC-49F0-9AE8-10984F8E4B90}" srcOrd="1" destOrd="0" presId="urn:microsoft.com/office/officeart/2005/8/layout/pyramid2"/>
    <dgm:cxn modelId="{EF506B51-0713-43BF-BD21-01B6CEE0BD19}" type="presParOf" srcId="{C93FBF1F-93CC-49F0-9AE8-10984F8E4B90}" destId="{41BE39B1-11DD-4016-ADD5-FF5F5B339BCF}" srcOrd="0" destOrd="0" presId="urn:microsoft.com/office/officeart/2005/8/layout/pyramid2"/>
    <dgm:cxn modelId="{ACFD5C66-2C7E-47E8-8DB8-62961AA8F49F}" type="presParOf" srcId="{C93FBF1F-93CC-49F0-9AE8-10984F8E4B90}" destId="{39F72A34-EA57-4340-B94E-9F47BD59F8F9}" srcOrd="1" destOrd="0" presId="urn:microsoft.com/office/officeart/2005/8/layout/pyramid2"/>
    <dgm:cxn modelId="{CC9AD6F4-EC53-4B27-A90B-6379771012CB}" type="presParOf" srcId="{C93FBF1F-93CC-49F0-9AE8-10984F8E4B90}" destId="{5855C942-6A76-4FD0-AA4C-97BC78ED5CE3}" srcOrd="2" destOrd="0" presId="urn:microsoft.com/office/officeart/2005/8/layout/pyramid2"/>
    <dgm:cxn modelId="{48629A2B-60DA-4195-8745-80BA2233FF19}" type="presParOf" srcId="{C93FBF1F-93CC-49F0-9AE8-10984F8E4B90}" destId="{CEFA36AF-9B99-4B95-9872-C1C8E3C4DC06}" srcOrd="3" destOrd="0" presId="urn:microsoft.com/office/officeart/2005/8/layout/pyramid2"/>
    <dgm:cxn modelId="{17389685-857C-43CD-8C89-0DB8E879ECA7}" type="presParOf" srcId="{C93FBF1F-93CC-49F0-9AE8-10984F8E4B90}" destId="{C122151A-5FA4-4262-8406-E7429E0B52A0}" srcOrd="4" destOrd="0" presId="urn:microsoft.com/office/officeart/2005/8/layout/pyramid2"/>
    <dgm:cxn modelId="{117E93BE-F97D-4783-AB0F-C9E796D55E49}" type="presParOf" srcId="{C93FBF1F-93CC-49F0-9AE8-10984F8E4B90}" destId="{FDC40824-4059-4E32-8D34-7E9BA53C726A}" srcOrd="5" destOrd="0" presId="urn:microsoft.com/office/officeart/2005/8/layout/pyramid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DFE3FEB-F432-4273-9E69-F527F19376DB}" type="doc">
      <dgm:prSet loTypeId="urn:microsoft.com/office/officeart/2005/8/layout/cycle5" loCatId="cycle" qsTypeId="urn:microsoft.com/office/officeart/2005/8/quickstyle/3d1" qsCatId="3D" csTypeId="urn:microsoft.com/office/officeart/2005/8/colors/accent1_3" csCatId="accent1" phldr="1"/>
      <dgm:spPr/>
      <dgm:t>
        <a:bodyPr/>
        <a:lstStyle/>
        <a:p>
          <a:endParaRPr lang="zh-CN" altLang="en-US"/>
        </a:p>
      </dgm:t>
    </dgm:pt>
    <dgm:pt modelId="{93017525-133E-4C97-8D34-10E156C0E324}">
      <dgm:prSet phldrT="[文本]"/>
      <dgm:spPr/>
      <dgm:t>
        <a:bodyPr/>
        <a:lstStyle/>
        <a:p>
          <a:r>
            <a:rPr lang="en-US" b="1" dirty="0" smtClean="0">
              <a:solidFill>
                <a:srgbClr val="002060"/>
              </a:solidFill>
            </a:rPr>
            <a:t>Reduce</a:t>
          </a:r>
          <a:endParaRPr lang="zh-CN" altLang="en-US" b="1" dirty="0">
            <a:solidFill>
              <a:srgbClr val="002060"/>
            </a:solidFill>
          </a:endParaRPr>
        </a:p>
      </dgm:t>
    </dgm:pt>
    <dgm:pt modelId="{6496A679-834B-40B0-98AE-47DD42B80B2D}" type="parTrans" cxnId="{35419224-55D6-4052-91B5-387141348F5A}">
      <dgm:prSet/>
      <dgm:spPr/>
      <dgm:t>
        <a:bodyPr/>
        <a:lstStyle/>
        <a:p>
          <a:endParaRPr lang="zh-CN" altLang="en-US" b="1">
            <a:solidFill>
              <a:srgbClr val="002060"/>
            </a:solidFill>
          </a:endParaRPr>
        </a:p>
      </dgm:t>
    </dgm:pt>
    <dgm:pt modelId="{FEE01E2B-C3A3-4A0E-8BD3-4CD89BF5F973}" type="sibTrans" cxnId="{35419224-55D6-4052-91B5-387141348F5A}">
      <dgm:prSet/>
      <dgm:spPr/>
      <dgm:t>
        <a:bodyPr/>
        <a:lstStyle/>
        <a:p>
          <a:endParaRPr lang="zh-CN" altLang="en-US" b="1">
            <a:solidFill>
              <a:srgbClr val="002060"/>
            </a:solidFill>
          </a:endParaRPr>
        </a:p>
      </dgm:t>
    </dgm:pt>
    <dgm:pt modelId="{E77B9B01-B906-4D1C-8FF7-5E2123A752F8}">
      <dgm:prSet phldrT="[文本]"/>
      <dgm:spPr/>
      <dgm:t>
        <a:bodyPr/>
        <a:lstStyle/>
        <a:p>
          <a:r>
            <a:rPr lang="en-US" b="1" dirty="0" smtClean="0">
              <a:solidFill>
                <a:srgbClr val="002060"/>
              </a:solidFill>
            </a:rPr>
            <a:t>Reevaluate</a:t>
          </a:r>
          <a:endParaRPr lang="zh-CN" altLang="en-US" b="1" dirty="0">
            <a:solidFill>
              <a:srgbClr val="002060"/>
            </a:solidFill>
          </a:endParaRPr>
        </a:p>
      </dgm:t>
    </dgm:pt>
    <dgm:pt modelId="{A2C04F2B-D293-43EC-8AC5-B625313974E1}" type="parTrans" cxnId="{EA06EE57-25B2-4D5F-9474-7DE8CB85CC6A}">
      <dgm:prSet/>
      <dgm:spPr/>
      <dgm:t>
        <a:bodyPr/>
        <a:lstStyle/>
        <a:p>
          <a:endParaRPr lang="zh-CN" altLang="en-US" b="1">
            <a:solidFill>
              <a:srgbClr val="002060"/>
            </a:solidFill>
          </a:endParaRPr>
        </a:p>
      </dgm:t>
    </dgm:pt>
    <dgm:pt modelId="{3EC6AE75-21CA-438A-8050-93FD192B1A7C}" type="sibTrans" cxnId="{EA06EE57-25B2-4D5F-9474-7DE8CB85CC6A}">
      <dgm:prSet/>
      <dgm:spPr/>
      <dgm:t>
        <a:bodyPr/>
        <a:lstStyle/>
        <a:p>
          <a:endParaRPr lang="zh-CN" altLang="en-US" b="1">
            <a:solidFill>
              <a:srgbClr val="002060"/>
            </a:solidFill>
          </a:endParaRPr>
        </a:p>
      </dgm:t>
    </dgm:pt>
    <dgm:pt modelId="{08A64534-F949-4860-AAED-3A42FDAE93FE}">
      <dgm:prSet phldrT="[文本]"/>
      <dgm:spPr/>
      <dgm:t>
        <a:bodyPr/>
        <a:lstStyle/>
        <a:p>
          <a:r>
            <a:rPr lang="en-US" b="1" dirty="0" smtClean="0">
              <a:solidFill>
                <a:srgbClr val="002060"/>
              </a:solidFill>
            </a:rPr>
            <a:t>Reuse</a:t>
          </a:r>
          <a:endParaRPr lang="zh-CN" altLang="en-US" b="1" dirty="0">
            <a:solidFill>
              <a:srgbClr val="002060"/>
            </a:solidFill>
          </a:endParaRPr>
        </a:p>
      </dgm:t>
    </dgm:pt>
    <dgm:pt modelId="{F1DEDEFA-00B3-4C62-974C-E3972AA9DEF4}" type="parTrans" cxnId="{F4B398D9-CC73-4138-88ED-0E8B3A6EE109}">
      <dgm:prSet/>
      <dgm:spPr/>
      <dgm:t>
        <a:bodyPr/>
        <a:lstStyle/>
        <a:p>
          <a:endParaRPr lang="zh-CN" altLang="en-US" b="1">
            <a:solidFill>
              <a:srgbClr val="002060"/>
            </a:solidFill>
          </a:endParaRPr>
        </a:p>
      </dgm:t>
    </dgm:pt>
    <dgm:pt modelId="{24A11EE5-CD83-4FDD-8146-944EF6DBECE7}" type="sibTrans" cxnId="{F4B398D9-CC73-4138-88ED-0E8B3A6EE109}">
      <dgm:prSet/>
      <dgm:spPr/>
      <dgm:t>
        <a:bodyPr/>
        <a:lstStyle/>
        <a:p>
          <a:endParaRPr lang="zh-CN" altLang="en-US" b="1">
            <a:solidFill>
              <a:srgbClr val="002060"/>
            </a:solidFill>
          </a:endParaRPr>
        </a:p>
      </dgm:t>
    </dgm:pt>
    <dgm:pt modelId="{F14F2B88-2AF9-4A3C-BE00-04FF6B2C813C}">
      <dgm:prSet phldrT="[文本]"/>
      <dgm:spPr/>
      <dgm:t>
        <a:bodyPr/>
        <a:lstStyle/>
        <a:p>
          <a:r>
            <a:rPr lang="en-US" b="1" dirty="0" smtClean="0">
              <a:solidFill>
                <a:srgbClr val="002060"/>
              </a:solidFill>
            </a:rPr>
            <a:t>Recycle</a:t>
          </a:r>
          <a:endParaRPr lang="zh-CN" altLang="en-US" b="1" dirty="0">
            <a:solidFill>
              <a:srgbClr val="002060"/>
            </a:solidFill>
          </a:endParaRPr>
        </a:p>
      </dgm:t>
    </dgm:pt>
    <dgm:pt modelId="{EFC33D21-6E9A-429A-A0C2-6431CE32EA7C}" type="parTrans" cxnId="{3F34D4B3-B343-457B-9ED5-931F03CEA70C}">
      <dgm:prSet/>
      <dgm:spPr/>
      <dgm:t>
        <a:bodyPr/>
        <a:lstStyle/>
        <a:p>
          <a:endParaRPr lang="zh-CN" altLang="en-US" b="1">
            <a:solidFill>
              <a:srgbClr val="002060"/>
            </a:solidFill>
          </a:endParaRPr>
        </a:p>
      </dgm:t>
    </dgm:pt>
    <dgm:pt modelId="{F2401631-B366-4E22-B691-7190E2F1AB84}" type="sibTrans" cxnId="{3F34D4B3-B343-457B-9ED5-931F03CEA70C}">
      <dgm:prSet/>
      <dgm:spPr/>
      <dgm:t>
        <a:bodyPr/>
        <a:lstStyle/>
        <a:p>
          <a:endParaRPr lang="zh-CN" altLang="en-US" b="1">
            <a:solidFill>
              <a:srgbClr val="002060"/>
            </a:solidFill>
          </a:endParaRPr>
        </a:p>
      </dgm:t>
    </dgm:pt>
    <dgm:pt modelId="{E8586BEA-B33A-4428-8D61-DBD577C89473}">
      <dgm:prSet phldrT="[文本]"/>
      <dgm:spPr/>
      <dgm:t>
        <a:bodyPr/>
        <a:lstStyle/>
        <a:p>
          <a:r>
            <a:rPr lang="en-US" b="1" dirty="0" smtClean="0">
              <a:solidFill>
                <a:srgbClr val="002060"/>
              </a:solidFill>
            </a:rPr>
            <a:t>Rescue</a:t>
          </a:r>
          <a:endParaRPr lang="zh-CN" altLang="en-US" b="1" dirty="0">
            <a:solidFill>
              <a:srgbClr val="002060"/>
            </a:solidFill>
          </a:endParaRPr>
        </a:p>
      </dgm:t>
    </dgm:pt>
    <dgm:pt modelId="{564B0539-D195-47FA-BA36-B387635C343D}" type="parTrans" cxnId="{AD91356A-4147-435D-B28C-2606B08336B5}">
      <dgm:prSet/>
      <dgm:spPr/>
      <dgm:t>
        <a:bodyPr/>
        <a:lstStyle/>
        <a:p>
          <a:endParaRPr lang="zh-CN" altLang="en-US" b="1">
            <a:solidFill>
              <a:srgbClr val="002060"/>
            </a:solidFill>
          </a:endParaRPr>
        </a:p>
      </dgm:t>
    </dgm:pt>
    <dgm:pt modelId="{864CB998-30E6-4DFB-9952-AFDD3FA398B4}" type="sibTrans" cxnId="{AD91356A-4147-435D-B28C-2606B08336B5}">
      <dgm:prSet/>
      <dgm:spPr/>
      <dgm:t>
        <a:bodyPr/>
        <a:lstStyle/>
        <a:p>
          <a:endParaRPr lang="zh-CN" altLang="en-US" b="1">
            <a:solidFill>
              <a:srgbClr val="002060"/>
            </a:solidFill>
          </a:endParaRPr>
        </a:p>
      </dgm:t>
    </dgm:pt>
    <dgm:pt modelId="{40FE4294-B631-45D3-9E1C-76F850CC2036}" type="pres">
      <dgm:prSet presAssocID="{EDFE3FEB-F432-4273-9E69-F527F19376DB}" presName="cycle" presStyleCnt="0">
        <dgm:presLayoutVars>
          <dgm:dir/>
          <dgm:resizeHandles val="exact"/>
        </dgm:presLayoutVars>
      </dgm:prSet>
      <dgm:spPr/>
      <dgm:t>
        <a:bodyPr/>
        <a:lstStyle/>
        <a:p>
          <a:endParaRPr lang="zh-CN" altLang="en-US"/>
        </a:p>
      </dgm:t>
    </dgm:pt>
    <dgm:pt modelId="{94C04EB2-8EAE-4F9B-908A-AFD978517D75}" type="pres">
      <dgm:prSet presAssocID="{93017525-133E-4C97-8D34-10E156C0E324}" presName="node" presStyleLbl="node1" presStyleIdx="0" presStyleCnt="5">
        <dgm:presLayoutVars>
          <dgm:bulletEnabled val="1"/>
        </dgm:presLayoutVars>
      </dgm:prSet>
      <dgm:spPr/>
      <dgm:t>
        <a:bodyPr/>
        <a:lstStyle/>
        <a:p>
          <a:endParaRPr lang="zh-CN" altLang="en-US"/>
        </a:p>
      </dgm:t>
    </dgm:pt>
    <dgm:pt modelId="{6FE6C6AB-83B5-4941-B55C-8FC714C9A300}" type="pres">
      <dgm:prSet presAssocID="{93017525-133E-4C97-8D34-10E156C0E324}" presName="spNode" presStyleCnt="0"/>
      <dgm:spPr/>
    </dgm:pt>
    <dgm:pt modelId="{F178EDFE-0E7C-4940-8EBC-EFBE064CBB94}" type="pres">
      <dgm:prSet presAssocID="{FEE01E2B-C3A3-4A0E-8BD3-4CD89BF5F973}" presName="sibTrans" presStyleLbl="sibTrans1D1" presStyleIdx="0" presStyleCnt="5"/>
      <dgm:spPr/>
      <dgm:t>
        <a:bodyPr/>
        <a:lstStyle/>
        <a:p>
          <a:endParaRPr lang="zh-CN" altLang="en-US"/>
        </a:p>
      </dgm:t>
    </dgm:pt>
    <dgm:pt modelId="{873E423D-4528-4B31-BBA8-95EFB7B3C395}" type="pres">
      <dgm:prSet presAssocID="{E77B9B01-B906-4D1C-8FF7-5E2123A752F8}" presName="node" presStyleLbl="node1" presStyleIdx="1" presStyleCnt="5">
        <dgm:presLayoutVars>
          <dgm:bulletEnabled val="1"/>
        </dgm:presLayoutVars>
      </dgm:prSet>
      <dgm:spPr/>
      <dgm:t>
        <a:bodyPr/>
        <a:lstStyle/>
        <a:p>
          <a:endParaRPr lang="zh-CN" altLang="en-US"/>
        </a:p>
      </dgm:t>
    </dgm:pt>
    <dgm:pt modelId="{18F6B5DF-0FB0-4FA6-8FC4-A8F06EADBA53}" type="pres">
      <dgm:prSet presAssocID="{E77B9B01-B906-4D1C-8FF7-5E2123A752F8}" presName="spNode" presStyleCnt="0"/>
      <dgm:spPr/>
    </dgm:pt>
    <dgm:pt modelId="{4391F73C-FACA-470E-9B1A-B5CD8899CCAC}" type="pres">
      <dgm:prSet presAssocID="{3EC6AE75-21CA-438A-8050-93FD192B1A7C}" presName="sibTrans" presStyleLbl="sibTrans1D1" presStyleIdx="1" presStyleCnt="5"/>
      <dgm:spPr/>
      <dgm:t>
        <a:bodyPr/>
        <a:lstStyle/>
        <a:p>
          <a:endParaRPr lang="zh-CN" altLang="en-US"/>
        </a:p>
      </dgm:t>
    </dgm:pt>
    <dgm:pt modelId="{CC761674-09D4-448B-A870-76B76E71F20E}" type="pres">
      <dgm:prSet presAssocID="{08A64534-F949-4860-AAED-3A42FDAE93FE}" presName="node" presStyleLbl="node1" presStyleIdx="2" presStyleCnt="5">
        <dgm:presLayoutVars>
          <dgm:bulletEnabled val="1"/>
        </dgm:presLayoutVars>
      </dgm:prSet>
      <dgm:spPr/>
      <dgm:t>
        <a:bodyPr/>
        <a:lstStyle/>
        <a:p>
          <a:endParaRPr lang="zh-CN" altLang="en-US"/>
        </a:p>
      </dgm:t>
    </dgm:pt>
    <dgm:pt modelId="{C012912C-6CC8-4F11-A6AA-86BD1371D031}" type="pres">
      <dgm:prSet presAssocID="{08A64534-F949-4860-AAED-3A42FDAE93FE}" presName="spNode" presStyleCnt="0"/>
      <dgm:spPr/>
    </dgm:pt>
    <dgm:pt modelId="{B97C9473-756F-4CFD-9E34-1B216272706B}" type="pres">
      <dgm:prSet presAssocID="{24A11EE5-CD83-4FDD-8146-944EF6DBECE7}" presName="sibTrans" presStyleLbl="sibTrans1D1" presStyleIdx="2" presStyleCnt="5"/>
      <dgm:spPr/>
      <dgm:t>
        <a:bodyPr/>
        <a:lstStyle/>
        <a:p>
          <a:endParaRPr lang="zh-CN" altLang="en-US"/>
        </a:p>
      </dgm:t>
    </dgm:pt>
    <dgm:pt modelId="{769CBD3B-FB34-4DCF-B316-C1CA24B54F80}" type="pres">
      <dgm:prSet presAssocID="{F14F2B88-2AF9-4A3C-BE00-04FF6B2C813C}" presName="node" presStyleLbl="node1" presStyleIdx="3" presStyleCnt="5">
        <dgm:presLayoutVars>
          <dgm:bulletEnabled val="1"/>
        </dgm:presLayoutVars>
      </dgm:prSet>
      <dgm:spPr/>
      <dgm:t>
        <a:bodyPr/>
        <a:lstStyle/>
        <a:p>
          <a:endParaRPr lang="zh-CN" altLang="en-US"/>
        </a:p>
      </dgm:t>
    </dgm:pt>
    <dgm:pt modelId="{7E9AFC94-6E0D-4B27-A67B-69B08DF458AB}" type="pres">
      <dgm:prSet presAssocID="{F14F2B88-2AF9-4A3C-BE00-04FF6B2C813C}" presName="spNode" presStyleCnt="0"/>
      <dgm:spPr/>
    </dgm:pt>
    <dgm:pt modelId="{D5B6AA20-A8DB-4BB2-BA30-642CB2E793CD}" type="pres">
      <dgm:prSet presAssocID="{F2401631-B366-4E22-B691-7190E2F1AB84}" presName="sibTrans" presStyleLbl="sibTrans1D1" presStyleIdx="3" presStyleCnt="5"/>
      <dgm:spPr/>
      <dgm:t>
        <a:bodyPr/>
        <a:lstStyle/>
        <a:p>
          <a:endParaRPr lang="zh-CN" altLang="en-US"/>
        </a:p>
      </dgm:t>
    </dgm:pt>
    <dgm:pt modelId="{BC4C2E83-C0CB-4A91-B17C-FC6A348217B8}" type="pres">
      <dgm:prSet presAssocID="{E8586BEA-B33A-4428-8D61-DBD577C89473}" presName="node" presStyleLbl="node1" presStyleIdx="4" presStyleCnt="5">
        <dgm:presLayoutVars>
          <dgm:bulletEnabled val="1"/>
        </dgm:presLayoutVars>
      </dgm:prSet>
      <dgm:spPr/>
      <dgm:t>
        <a:bodyPr/>
        <a:lstStyle/>
        <a:p>
          <a:endParaRPr lang="zh-CN" altLang="en-US"/>
        </a:p>
      </dgm:t>
    </dgm:pt>
    <dgm:pt modelId="{0D9BA676-202F-4E7F-8B5A-9C342718D7F6}" type="pres">
      <dgm:prSet presAssocID="{E8586BEA-B33A-4428-8D61-DBD577C89473}" presName="spNode" presStyleCnt="0"/>
      <dgm:spPr/>
    </dgm:pt>
    <dgm:pt modelId="{E6E6DA89-A5F6-4AAE-9BA3-6D81D592BF01}" type="pres">
      <dgm:prSet presAssocID="{864CB998-30E6-4DFB-9952-AFDD3FA398B4}" presName="sibTrans" presStyleLbl="sibTrans1D1" presStyleIdx="4" presStyleCnt="5"/>
      <dgm:spPr/>
      <dgm:t>
        <a:bodyPr/>
        <a:lstStyle/>
        <a:p>
          <a:endParaRPr lang="zh-CN" altLang="en-US"/>
        </a:p>
      </dgm:t>
    </dgm:pt>
  </dgm:ptLst>
  <dgm:cxnLst>
    <dgm:cxn modelId="{6714C33E-8BF0-40E9-A360-5ED50A364BC8}" type="presOf" srcId="{FEE01E2B-C3A3-4A0E-8BD3-4CD89BF5F973}" destId="{F178EDFE-0E7C-4940-8EBC-EFBE064CBB94}" srcOrd="0" destOrd="0" presId="urn:microsoft.com/office/officeart/2005/8/layout/cycle5"/>
    <dgm:cxn modelId="{EA06EE57-25B2-4D5F-9474-7DE8CB85CC6A}" srcId="{EDFE3FEB-F432-4273-9E69-F527F19376DB}" destId="{E77B9B01-B906-4D1C-8FF7-5E2123A752F8}" srcOrd="1" destOrd="0" parTransId="{A2C04F2B-D293-43EC-8AC5-B625313974E1}" sibTransId="{3EC6AE75-21CA-438A-8050-93FD192B1A7C}"/>
    <dgm:cxn modelId="{F4B398D9-CC73-4138-88ED-0E8B3A6EE109}" srcId="{EDFE3FEB-F432-4273-9E69-F527F19376DB}" destId="{08A64534-F949-4860-AAED-3A42FDAE93FE}" srcOrd="2" destOrd="0" parTransId="{F1DEDEFA-00B3-4C62-974C-E3972AA9DEF4}" sibTransId="{24A11EE5-CD83-4FDD-8146-944EF6DBECE7}"/>
    <dgm:cxn modelId="{A1938161-17EC-40E8-99F6-8B76CCA43FE7}" type="presOf" srcId="{864CB998-30E6-4DFB-9952-AFDD3FA398B4}" destId="{E6E6DA89-A5F6-4AAE-9BA3-6D81D592BF01}" srcOrd="0" destOrd="0" presId="urn:microsoft.com/office/officeart/2005/8/layout/cycle5"/>
    <dgm:cxn modelId="{4B67F366-4D8B-4E2D-AA0D-122C87AAB058}" type="presOf" srcId="{F14F2B88-2AF9-4A3C-BE00-04FF6B2C813C}" destId="{769CBD3B-FB34-4DCF-B316-C1CA24B54F80}" srcOrd="0" destOrd="0" presId="urn:microsoft.com/office/officeart/2005/8/layout/cycle5"/>
    <dgm:cxn modelId="{7AAFC761-B04A-4888-BF16-A74882C319A9}" type="presOf" srcId="{E77B9B01-B906-4D1C-8FF7-5E2123A752F8}" destId="{873E423D-4528-4B31-BBA8-95EFB7B3C395}" srcOrd="0" destOrd="0" presId="urn:microsoft.com/office/officeart/2005/8/layout/cycle5"/>
    <dgm:cxn modelId="{9E2D9A63-A1E0-41F6-9FC3-DE8052E985C7}" type="presOf" srcId="{F2401631-B366-4E22-B691-7190E2F1AB84}" destId="{D5B6AA20-A8DB-4BB2-BA30-642CB2E793CD}" srcOrd="0" destOrd="0" presId="urn:microsoft.com/office/officeart/2005/8/layout/cycle5"/>
    <dgm:cxn modelId="{37C3E208-8C63-43E8-B2A6-89039FEE8685}" type="presOf" srcId="{3EC6AE75-21CA-438A-8050-93FD192B1A7C}" destId="{4391F73C-FACA-470E-9B1A-B5CD8899CCAC}" srcOrd="0" destOrd="0" presId="urn:microsoft.com/office/officeart/2005/8/layout/cycle5"/>
    <dgm:cxn modelId="{C66A6434-4D44-48BC-B1A7-BD4D11E60F44}" type="presOf" srcId="{08A64534-F949-4860-AAED-3A42FDAE93FE}" destId="{CC761674-09D4-448B-A870-76B76E71F20E}" srcOrd="0" destOrd="0" presId="urn:microsoft.com/office/officeart/2005/8/layout/cycle5"/>
    <dgm:cxn modelId="{3F34D4B3-B343-457B-9ED5-931F03CEA70C}" srcId="{EDFE3FEB-F432-4273-9E69-F527F19376DB}" destId="{F14F2B88-2AF9-4A3C-BE00-04FF6B2C813C}" srcOrd="3" destOrd="0" parTransId="{EFC33D21-6E9A-429A-A0C2-6431CE32EA7C}" sibTransId="{F2401631-B366-4E22-B691-7190E2F1AB84}"/>
    <dgm:cxn modelId="{935F4238-CD1B-4C1B-865B-03FA673F87B9}" type="presOf" srcId="{24A11EE5-CD83-4FDD-8146-944EF6DBECE7}" destId="{B97C9473-756F-4CFD-9E34-1B216272706B}" srcOrd="0" destOrd="0" presId="urn:microsoft.com/office/officeart/2005/8/layout/cycle5"/>
    <dgm:cxn modelId="{A45A6846-55A8-4B3A-819E-4F9B3D2296C1}" type="presOf" srcId="{93017525-133E-4C97-8D34-10E156C0E324}" destId="{94C04EB2-8EAE-4F9B-908A-AFD978517D75}" srcOrd="0" destOrd="0" presId="urn:microsoft.com/office/officeart/2005/8/layout/cycle5"/>
    <dgm:cxn modelId="{AD91356A-4147-435D-B28C-2606B08336B5}" srcId="{EDFE3FEB-F432-4273-9E69-F527F19376DB}" destId="{E8586BEA-B33A-4428-8D61-DBD577C89473}" srcOrd="4" destOrd="0" parTransId="{564B0539-D195-47FA-BA36-B387635C343D}" sibTransId="{864CB998-30E6-4DFB-9952-AFDD3FA398B4}"/>
    <dgm:cxn modelId="{35419224-55D6-4052-91B5-387141348F5A}" srcId="{EDFE3FEB-F432-4273-9E69-F527F19376DB}" destId="{93017525-133E-4C97-8D34-10E156C0E324}" srcOrd="0" destOrd="0" parTransId="{6496A679-834B-40B0-98AE-47DD42B80B2D}" sibTransId="{FEE01E2B-C3A3-4A0E-8BD3-4CD89BF5F973}"/>
    <dgm:cxn modelId="{78E6C76A-06F5-416A-8CD3-85F31852D126}" type="presOf" srcId="{EDFE3FEB-F432-4273-9E69-F527F19376DB}" destId="{40FE4294-B631-45D3-9E1C-76F850CC2036}" srcOrd="0" destOrd="0" presId="urn:microsoft.com/office/officeart/2005/8/layout/cycle5"/>
    <dgm:cxn modelId="{BCF12EBB-0CD5-4A22-BFBA-6F66C49382F8}" type="presOf" srcId="{E8586BEA-B33A-4428-8D61-DBD577C89473}" destId="{BC4C2E83-C0CB-4A91-B17C-FC6A348217B8}" srcOrd="0" destOrd="0" presId="urn:microsoft.com/office/officeart/2005/8/layout/cycle5"/>
    <dgm:cxn modelId="{F5EB053C-D965-4C6E-BBE6-436EA73E828C}" type="presParOf" srcId="{40FE4294-B631-45D3-9E1C-76F850CC2036}" destId="{94C04EB2-8EAE-4F9B-908A-AFD978517D75}" srcOrd="0" destOrd="0" presId="urn:microsoft.com/office/officeart/2005/8/layout/cycle5"/>
    <dgm:cxn modelId="{68F76106-A487-4BC8-947F-8F23BD1084A3}" type="presParOf" srcId="{40FE4294-B631-45D3-9E1C-76F850CC2036}" destId="{6FE6C6AB-83B5-4941-B55C-8FC714C9A300}" srcOrd="1" destOrd="0" presId="urn:microsoft.com/office/officeart/2005/8/layout/cycle5"/>
    <dgm:cxn modelId="{9C55D527-3A71-4BC8-A916-DB630D5595FF}" type="presParOf" srcId="{40FE4294-B631-45D3-9E1C-76F850CC2036}" destId="{F178EDFE-0E7C-4940-8EBC-EFBE064CBB94}" srcOrd="2" destOrd="0" presId="urn:microsoft.com/office/officeart/2005/8/layout/cycle5"/>
    <dgm:cxn modelId="{A7D898BC-BD5D-4DBA-A2E9-AFF840C53768}" type="presParOf" srcId="{40FE4294-B631-45D3-9E1C-76F850CC2036}" destId="{873E423D-4528-4B31-BBA8-95EFB7B3C395}" srcOrd="3" destOrd="0" presId="urn:microsoft.com/office/officeart/2005/8/layout/cycle5"/>
    <dgm:cxn modelId="{F148D6C3-207D-486E-81F6-1BE50934D0B0}" type="presParOf" srcId="{40FE4294-B631-45D3-9E1C-76F850CC2036}" destId="{18F6B5DF-0FB0-4FA6-8FC4-A8F06EADBA53}" srcOrd="4" destOrd="0" presId="urn:microsoft.com/office/officeart/2005/8/layout/cycle5"/>
    <dgm:cxn modelId="{D9538904-E468-42D0-BB2E-070BFC9C7EE4}" type="presParOf" srcId="{40FE4294-B631-45D3-9E1C-76F850CC2036}" destId="{4391F73C-FACA-470E-9B1A-B5CD8899CCAC}" srcOrd="5" destOrd="0" presId="urn:microsoft.com/office/officeart/2005/8/layout/cycle5"/>
    <dgm:cxn modelId="{B8C52C15-6211-4205-8C7D-E2EBA34CA1DE}" type="presParOf" srcId="{40FE4294-B631-45D3-9E1C-76F850CC2036}" destId="{CC761674-09D4-448B-A870-76B76E71F20E}" srcOrd="6" destOrd="0" presId="urn:microsoft.com/office/officeart/2005/8/layout/cycle5"/>
    <dgm:cxn modelId="{76A3A513-1E69-43AA-B9ED-5292213EDC99}" type="presParOf" srcId="{40FE4294-B631-45D3-9E1C-76F850CC2036}" destId="{C012912C-6CC8-4F11-A6AA-86BD1371D031}" srcOrd="7" destOrd="0" presId="urn:microsoft.com/office/officeart/2005/8/layout/cycle5"/>
    <dgm:cxn modelId="{DD7D20D6-2AA8-4930-9EAF-14650A55D899}" type="presParOf" srcId="{40FE4294-B631-45D3-9E1C-76F850CC2036}" destId="{B97C9473-756F-4CFD-9E34-1B216272706B}" srcOrd="8" destOrd="0" presId="urn:microsoft.com/office/officeart/2005/8/layout/cycle5"/>
    <dgm:cxn modelId="{6D72AA13-8700-4429-8D96-AF090A4D28B2}" type="presParOf" srcId="{40FE4294-B631-45D3-9E1C-76F850CC2036}" destId="{769CBD3B-FB34-4DCF-B316-C1CA24B54F80}" srcOrd="9" destOrd="0" presId="urn:microsoft.com/office/officeart/2005/8/layout/cycle5"/>
    <dgm:cxn modelId="{F762012A-9418-49E2-9C01-C9C53D865E91}" type="presParOf" srcId="{40FE4294-B631-45D3-9E1C-76F850CC2036}" destId="{7E9AFC94-6E0D-4B27-A67B-69B08DF458AB}" srcOrd="10" destOrd="0" presId="urn:microsoft.com/office/officeart/2005/8/layout/cycle5"/>
    <dgm:cxn modelId="{FFCDD543-C2BF-48C3-890A-C8B9F342DBD6}" type="presParOf" srcId="{40FE4294-B631-45D3-9E1C-76F850CC2036}" destId="{D5B6AA20-A8DB-4BB2-BA30-642CB2E793CD}" srcOrd="11" destOrd="0" presId="urn:microsoft.com/office/officeart/2005/8/layout/cycle5"/>
    <dgm:cxn modelId="{AC05F8A8-1517-4D46-BE24-295EB394C4D2}" type="presParOf" srcId="{40FE4294-B631-45D3-9E1C-76F850CC2036}" destId="{BC4C2E83-C0CB-4A91-B17C-FC6A348217B8}" srcOrd="12" destOrd="0" presId="urn:microsoft.com/office/officeart/2005/8/layout/cycle5"/>
    <dgm:cxn modelId="{879BC25D-A1EB-4256-A94D-4F5B6A8C2085}" type="presParOf" srcId="{40FE4294-B631-45D3-9E1C-76F850CC2036}" destId="{0D9BA676-202F-4E7F-8B5A-9C342718D7F6}" srcOrd="13" destOrd="0" presId="urn:microsoft.com/office/officeart/2005/8/layout/cycle5"/>
    <dgm:cxn modelId="{179DC10F-238A-429B-B9C4-121E89D1483E}" type="presParOf" srcId="{40FE4294-B631-45D3-9E1C-76F850CC2036}" destId="{E6E6DA89-A5F6-4AAE-9BA3-6D81D592BF01}" srcOrd="14" destOrd="0" presId="urn:microsoft.com/office/officeart/2005/8/layout/cycle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8577D71-178A-42C5-AB50-75317D5294CD}" type="doc">
      <dgm:prSet loTypeId="urn:microsoft.com/office/officeart/2005/8/layout/process1" loCatId="process" qsTypeId="urn:microsoft.com/office/officeart/2005/8/quickstyle/simple5" qsCatId="simple" csTypeId="urn:microsoft.com/office/officeart/2005/8/colors/accent1_2#2" csCatId="accent1" phldr="1"/>
      <dgm:spPr/>
    </dgm:pt>
    <dgm:pt modelId="{0E46E896-E295-4DF3-AE48-50A7E3B2C709}">
      <dgm:prSet phldrT="[文本]" custT="1"/>
      <dgm:spPr/>
      <dgm:t>
        <a:bodyPr/>
        <a:lstStyle/>
        <a:p>
          <a:r>
            <a:rPr lang="zh-CN" altLang="en-US" sz="1800" b="1" dirty="0" smtClean="0">
              <a:solidFill>
                <a:schemeClr val="accent2">
                  <a:lumMod val="50000"/>
                </a:schemeClr>
              </a:solidFill>
            </a:rPr>
            <a:t>对污染问题的认识程度</a:t>
          </a:r>
          <a:endParaRPr lang="zh-CN" altLang="en-US" sz="1800" b="1" dirty="0">
            <a:solidFill>
              <a:schemeClr val="accent2">
                <a:lumMod val="50000"/>
              </a:schemeClr>
            </a:solidFill>
          </a:endParaRPr>
        </a:p>
      </dgm:t>
    </dgm:pt>
    <dgm:pt modelId="{133204C3-0454-4BCD-8C0B-1E055D6CE221}" type="parTrans" cxnId="{7FBC2676-2A4C-4AC7-99BE-1430FDA040C7}">
      <dgm:prSet/>
      <dgm:spPr/>
      <dgm:t>
        <a:bodyPr/>
        <a:lstStyle/>
        <a:p>
          <a:endParaRPr lang="zh-CN" altLang="en-US" sz="1800" b="1">
            <a:solidFill>
              <a:schemeClr val="accent2">
                <a:lumMod val="50000"/>
              </a:schemeClr>
            </a:solidFill>
          </a:endParaRPr>
        </a:p>
      </dgm:t>
    </dgm:pt>
    <dgm:pt modelId="{08124171-A03A-48B5-ADD6-9A29AAF2902E}" type="sibTrans" cxnId="{7FBC2676-2A4C-4AC7-99BE-1430FDA040C7}">
      <dgm:prSet custT="1"/>
      <dgm:spPr/>
      <dgm:t>
        <a:bodyPr/>
        <a:lstStyle/>
        <a:p>
          <a:endParaRPr lang="zh-CN" altLang="en-US" sz="1400" b="1">
            <a:solidFill>
              <a:schemeClr val="accent2">
                <a:lumMod val="50000"/>
              </a:schemeClr>
            </a:solidFill>
          </a:endParaRPr>
        </a:p>
      </dgm:t>
    </dgm:pt>
    <dgm:pt modelId="{E68274EC-E15B-4A7F-8342-D21133B31644}">
      <dgm:prSet phldrT="[文本]" custT="1"/>
      <dgm:spPr/>
      <dgm:t>
        <a:bodyPr/>
        <a:lstStyle/>
        <a:p>
          <a:r>
            <a:rPr lang="zh-CN" altLang="en-US" sz="1800" b="1" dirty="0" smtClean="0">
              <a:solidFill>
                <a:schemeClr val="accent2">
                  <a:lumMod val="50000"/>
                </a:schemeClr>
              </a:solidFill>
            </a:rPr>
            <a:t>绿色环保的态度</a:t>
          </a:r>
          <a:endParaRPr lang="zh-CN" altLang="en-US" sz="1800" b="1" dirty="0">
            <a:solidFill>
              <a:schemeClr val="accent2">
                <a:lumMod val="50000"/>
              </a:schemeClr>
            </a:solidFill>
          </a:endParaRPr>
        </a:p>
      </dgm:t>
    </dgm:pt>
    <dgm:pt modelId="{96C7B5F2-EE89-4A9C-BCFE-6CAF1AF7AB6E}" type="parTrans" cxnId="{1838E46F-5694-446D-BCAB-C6DC550E2BA0}">
      <dgm:prSet/>
      <dgm:spPr/>
      <dgm:t>
        <a:bodyPr/>
        <a:lstStyle/>
        <a:p>
          <a:endParaRPr lang="zh-CN" altLang="en-US" sz="1800" b="1">
            <a:solidFill>
              <a:schemeClr val="accent2">
                <a:lumMod val="50000"/>
              </a:schemeClr>
            </a:solidFill>
          </a:endParaRPr>
        </a:p>
      </dgm:t>
    </dgm:pt>
    <dgm:pt modelId="{7BA56E10-B46A-4860-9AE4-957BF3F51EA7}" type="sibTrans" cxnId="{1838E46F-5694-446D-BCAB-C6DC550E2BA0}">
      <dgm:prSet custT="1"/>
      <dgm:spPr/>
      <dgm:t>
        <a:bodyPr/>
        <a:lstStyle/>
        <a:p>
          <a:endParaRPr lang="zh-CN" altLang="en-US" sz="1400" b="1">
            <a:solidFill>
              <a:schemeClr val="accent2">
                <a:lumMod val="50000"/>
              </a:schemeClr>
            </a:solidFill>
          </a:endParaRPr>
        </a:p>
      </dgm:t>
    </dgm:pt>
    <dgm:pt modelId="{1015CC21-3559-4D91-8D59-5BA9E865649D}">
      <dgm:prSet phldrT="[文本]" custT="1"/>
      <dgm:spPr/>
      <dgm:t>
        <a:bodyPr/>
        <a:lstStyle/>
        <a:p>
          <a:r>
            <a:rPr lang="zh-CN" altLang="en-US" sz="1800" b="1" dirty="0" smtClean="0">
              <a:solidFill>
                <a:schemeClr val="accent2">
                  <a:lumMod val="50000"/>
                </a:schemeClr>
              </a:solidFill>
            </a:rPr>
            <a:t>对绿色生活方式的态度</a:t>
          </a:r>
          <a:endParaRPr lang="zh-CN" altLang="en-US" sz="1800" b="1" dirty="0">
            <a:solidFill>
              <a:schemeClr val="accent2">
                <a:lumMod val="50000"/>
              </a:schemeClr>
            </a:solidFill>
          </a:endParaRPr>
        </a:p>
      </dgm:t>
    </dgm:pt>
    <dgm:pt modelId="{7C31618B-1BA6-4CA5-B82E-18B8043838BF}" type="parTrans" cxnId="{E86909C5-FA11-4C32-9611-196107BAEADE}">
      <dgm:prSet/>
      <dgm:spPr/>
      <dgm:t>
        <a:bodyPr/>
        <a:lstStyle/>
        <a:p>
          <a:endParaRPr lang="zh-CN" altLang="en-US" sz="1800" b="1">
            <a:solidFill>
              <a:schemeClr val="accent2">
                <a:lumMod val="50000"/>
              </a:schemeClr>
            </a:solidFill>
          </a:endParaRPr>
        </a:p>
      </dgm:t>
    </dgm:pt>
    <dgm:pt modelId="{6DD0AA26-55A2-4294-9CAA-A5AE79F7FFDC}" type="sibTrans" cxnId="{E86909C5-FA11-4C32-9611-196107BAEADE}">
      <dgm:prSet custT="1"/>
      <dgm:spPr/>
      <dgm:t>
        <a:bodyPr/>
        <a:lstStyle/>
        <a:p>
          <a:endParaRPr lang="zh-CN" altLang="en-US" sz="1400" b="1">
            <a:solidFill>
              <a:schemeClr val="accent2">
                <a:lumMod val="50000"/>
              </a:schemeClr>
            </a:solidFill>
          </a:endParaRPr>
        </a:p>
      </dgm:t>
    </dgm:pt>
    <dgm:pt modelId="{33C12E13-9CC1-423A-8939-4D77B91CD72A}">
      <dgm:prSet phldrT="[文本]" custT="1"/>
      <dgm:spPr/>
      <dgm:t>
        <a:bodyPr/>
        <a:lstStyle/>
        <a:p>
          <a:r>
            <a:rPr lang="zh-CN" altLang="en-US" sz="1800" b="1" dirty="0" smtClean="0">
              <a:solidFill>
                <a:schemeClr val="accent2">
                  <a:lumMod val="50000"/>
                </a:schemeClr>
              </a:solidFill>
            </a:rPr>
            <a:t>购买和消费绿色产品</a:t>
          </a:r>
          <a:endParaRPr lang="zh-CN" altLang="en-US" sz="1800" b="1" dirty="0">
            <a:solidFill>
              <a:schemeClr val="accent2">
                <a:lumMod val="50000"/>
              </a:schemeClr>
            </a:solidFill>
          </a:endParaRPr>
        </a:p>
      </dgm:t>
    </dgm:pt>
    <dgm:pt modelId="{2E541667-B84E-47AC-AB13-AE691E09E825}" type="parTrans" cxnId="{0B90B251-D322-416E-8B5F-092447278B5F}">
      <dgm:prSet/>
      <dgm:spPr/>
      <dgm:t>
        <a:bodyPr/>
        <a:lstStyle/>
        <a:p>
          <a:endParaRPr lang="zh-CN" altLang="en-US" sz="1800" b="1">
            <a:solidFill>
              <a:schemeClr val="accent2">
                <a:lumMod val="50000"/>
              </a:schemeClr>
            </a:solidFill>
          </a:endParaRPr>
        </a:p>
      </dgm:t>
    </dgm:pt>
    <dgm:pt modelId="{143F2083-2845-4F33-AEE5-A0FEA5BE62A4}" type="sibTrans" cxnId="{0B90B251-D322-416E-8B5F-092447278B5F}">
      <dgm:prSet custT="1"/>
      <dgm:spPr/>
      <dgm:t>
        <a:bodyPr/>
        <a:lstStyle/>
        <a:p>
          <a:endParaRPr lang="zh-CN" altLang="en-US" sz="1400" b="1">
            <a:solidFill>
              <a:schemeClr val="accent2">
                <a:lumMod val="50000"/>
              </a:schemeClr>
            </a:solidFill>
          </a:endParaRPr>
        </a:p>
      </dgm:t>
    </dgm:pt>
    <dgm:pt modelId="{8C40A097-6611-407F-AD78-0A4326646470}" type="pres">
      <dgm:prSet presAssocID="{18577D71-178A-42C5-AB50-75317D5294CD}" presName="Name0" presStyleCnt="0">
        <dgm:presLayoutVars>
          <dgm:dir/>
          <dgm:resizeHandles val="exact"/>
        </dgm:presLayoutVars>
      </dgm:prSet>
      <dgm:spPr/>
    </dgm:pt>
    <dgm:pt modelId="{BC237CCF-6848-4F29-8014-ABE3C94425FD}" type="pres">
      <dgm:prSet presAssocID="{0E46E896-E295-4DF3-AE48-50A7E3B2C709}" presName="node" presStyleLbl="node1" presStyleIdx="0" presStyleCnt="4">
        <dgm:presLayoutVars>
          <dgm:bulletEnabled val="1"/>
        </dgm:presLayoutVars>
      </dgm:prSet>
      <dgm:spPr/>
      <dgm:t>
        <a:bodyPr/>
        <a:lstStyle/>
        <a:p>
          <a:endParaRPr lang="zh-CN" altLang="en-US"/>
        </a:p>
      </dgm:t>
    </dgm:pt>
    <dgm:pt modelId="{E659B21F-4B5D-4C8F-8DE8-E9A3C77EA47D}" type="pres">
      <dgm:prSet presAssocID="{08124171-A03A-48B5-ADD6-9A29AAF2902E}" presName="sibTrans" presStyleLbl="sibTrans2D1" presStyleIdx="0" presStyleCnt="3"/>
      <dgm:spPr/>
      <dgm:t>
        <a:bodyPr/>
        <a:lstStyle/>
        <a:p>
          <a:endParaRPr lang="zh-CN" altLang="en-US"/>
        </a:p>
      </dgm:t>
    </dgm:pt>
    <dgm:pt modelId="{8D51AE05-A37F-477B-8750-20787E8F2FC8}" type="pres">
      <dgm:prSet presAssocID="{08124171-A03A-48B5-ADD6-9A29AAF2902E}" presName="connectorText" presStyleLbl="sibTrans2D1" presStyleIdx="0" presStyleCnt="3"/>
      <dgm:spPr/>
      <dgm:t>
        <a:bodyPr/>
        <a:lstStyle/>
        <a:p>
          <a:endParaRPr lang="zh-CN" altLang="en-US"/>
        </a:p>
      </dgm:t>
    </dgm:pt>
    <dgm:pt modelId="{4BFCD351-AC64-4F85-816D-67571B29F310}" type="pres">
      <dgm:prSet presAssocID="{E68274EC-E15B-4A7F-8342-D21133B31644}" presName="node" presStyleLbl="node1" presStyleIdx="1" presStyleCnt="4">
        <dgm:presLayoutVars>
          <dgm:bulletEnabled val="1"/>
        </dgm:presLayoutVars>
      </dgm:prSet>
      <dgm:spPr/>
      <dgm:t>
        <a:bodyPr/>
        <a:lstStyle/>
        <a:p>
          <a:endParaRPr lang="zh-CN" altLang="en-US"/>
        </a:p>
      </dgm:t>
    </dgm:pt>
    <dgm:pt modelId="{C3017571-6FCB-4186-81B4-F56A5CD1A7E5}" type="pres">
      <dgm:prSet presAssocID="{7BA56E10-B46A-4860-9AE4-957BF3F51EA7}" presName="sibTrans" presStyleLbl="sibTrans2D1" presStyleIdx="1" presStyleCnt="3"/>
      <dgm:spPr/>
      <dgm:t>
        <a:bodyPr/>
        <a:lstStyle/>
        <a:p>
          <a:endParaRPr lang="zh-CN" altLang="en-US"/>
        </a:p>
      </dgm:t>
    </dgm:pt>
    <dgm:pt modelId="{A8169C18-3944-46ED-B1D1-C8E20456A265}" type="pres">
      <dgm:prSet presAssocID="{7BA56E10-B46A-4860-9AE4-957BF3F51EA7}" presName="connectorText" presStyleLbl="sibTrans2D1" presStyleIdx="1" presStyleCnt="3"/>
      <dgm:spPr/>
      <dgm:t>
        <a:bodyPr/>
        <a:lstStyle/>
        <a:p>
          <a:endParaRPr lang="zh-CN" altLang="en-US"/>
        </a:p>
      </dgm:t>
    </dgm:pt>
    <dgm:pt modelId="{DC1A0E1B-EF3F-4F87-83CE-AC43939A2C1D}" type="pres">
      <dgm:prSet presAssocID="{1015CC21-3559-4D91-8D59-5BA9E865649D}" presName="node" presStyleLbl="node1" presStyleIdx="2" presStyleCnt="4">
        <dgm:presLayoutVars>
          <dgm:bulletEnabled val="1"/>
        </dgm:presLayoutVars>
      </dgm:prSet>
      <dgm:spPr/>
      <dgm:t>
        <a:bodyPr/>
        <a:lstStyle/>
        <a:p>
          <a:endParaRPr lang="zh-CN" altLang="en-US"/>
        </a:p>
      </dgm:t>
    </dgm:pt>
    <dgm:pt modelId="{1522D456-9E32-4D7F-909F-D45445F64538}" type="pres">
      <dgm:prSet presAssocID="{6DD0AA26-55A2-4294-9CAA-A5AE79F7FFDC}" presName="sibTrans" presStyleLbl="sibTrans2D1" presStyleIdx="2" presStyleCnt="3"/>
      <dgm:spPr/>
      <dgm:t>
        <a:bodyPr/>
        <a:lstStyle/>
        <a:p>
          <a:endParaRPr lang="zh-CN" altLang="en-US"/>
        </a:p>
      </dgm:t>
    </dgm:pt>
    <dgm:pt modelId="{DA213B67-AB20-4760-9A43-1F698DC53B5E}" type="pres">
      <dgm:prSet presAssocID="{6DD0AA26-55A2-4294-9CAA-A5AE79F7FFDC}" presName="connectorText" presStyleLbl="sibTrans2D1" presStyleIdx="2" presStyleCnt="3"/>
      <dgm:spPr/>
      <dgm:t>
        <a:bodyPr/>
        <a:lstStyle/>
        <a:p>
          <a:endParaRPr lang="zh-CN" altLang="en-US"/>
        </a:p>
      </dgm:t>
    </dgm:pt>
    <dgm:pt modelId="{44D19CD4-7941-4D98-83C7-8ABFEB8F93FC}" type="pres">
      <dgm:prSet presAssocID="{33C12E13-9CC1-423A-8939-4D77B91CD72A}" presName="node" presStyleLbl="node1" presStyleIdx="3" presStyleCnt="4">
        <dgm:presLayoutVars>
          <dgm:bulletEnabled val="1"/>
        </dgm:presLayoutVars>
      </dgm:prSet>
      <dgm:spPr/>
      <dgm:t>
        <a:bodyPr/>
        <a:lstStyle/>
        <a:p>
          <a:endParaRPr lang="zh-CN" altLang="en-US"/>
        </a:p>
      </dgm:t>
    </dgm:pt>
  </dgm:ptLst>
  <dgm:cxnLst>
    <dgm:cxn modelId="{0B90B251-D322-416E-8B5F-092447278B5F}" srcId="{18577D71-178A-42C5-AB50-75317D5294CD}" destId="{33C12E13-9CC1-423A-8939-4D77B91CD72A}" srcOrd="3" destOrd="0" parTransId="{2E541667-B84E-47AC-AB13-AE691E09E825}" sibTransId="{143F2083-2845-4F33-AEE5-A0FEA5BE62A4}"/>
    <dgm:cxn modelId="{4694C3AD-6ACC-4633-A1CF-6B7DC7DFAAF2}" type="presOf" srcId="{33C12E13-9CC1-423A-8939-4D77B91CD72A}" destId="{44D19CD4-7941-4D98-83C7-8ABFEB8F93FC}" srcOrd="0" destOrd="0" presId="urn:microsoft.com/office/officeart/2005/8/layout/process1"/>
    <dgm:cxn modelId="{8B252A72-F95F-48A6-B458-EA7A16D17C9B}" type="presOf" srcId="{0E46E896-E295-4DF3-AE48-50A7E3B2C709}" destId="{BC237CCF-6848-4F29-8014-ABE3C94425FD}" srcOrd="0" destOrd="0" presId="urn:microsoft.com/office/officeart/2005/8/layout/process1"/>
    <dgm:cxn modelId="{B786580A-CF48-4709-B250-6DFB92C5295E}" type="presOf" srcId="{18577D71-178A-42C5-AB50-75317D5294CD}" destId="{8C40A097-6611-407F-AD78-0A4326646470}" srcOrd="0" destOrd="0" presId="urn:microsoft.com/office/officeart/2005/8/layout/process1"/>
    <dgm:cxn modelId="{E86909C5-FA11-4C32-9611-196107BAEADE}" srcId="{18577D71-178A-42C5-AB50-75317D5294CD}" destId="{1015CC21-3559-4D91-8D59-5BA9E865649D}" srcOrd="2" destOrd="0" parTransId="{7C31618B-1BA6-4CA5-B82E-18B8043838BF}" sibTransId="{6DD0AA26-55A2-4294-9CAA-A5AE79F7FFDC}"/>
    <dgm:cxn modelId="{4038D5C5-7C58-4FBA-91CA-644855181D3A}" type="presOf" srcId="{6DD0AA26-55A2-4294-9CAA-A5AE79F7FFDC}" destId="{1522D456-9E32-4D7F-909F-D45445F64538}" srcOrd="0" destOrd="0" presId="urn:microsoft.com/office/officeart/2005/8/layout/process1"/>
    <dgm:cxn modelId="{AD28AC37-9870-4B6B-AA22-C41447010228}" type="presOf" srcId="{1015CC21-3559-4D91-8D59-5BA9E865649D}" destId="{DC1A0E1B-EF3F-4F87-83CE-AC43939A2C1D}" srcOrd="0" destOrd="0" presId="urn:microsoft.com/office/officeart/2005/8/layout/process1"/>
    <dgm:cxn modelId="{697938DF-C116-4756-BF4B-DBD0B972C766}" type="presOf" srcId="{08124171-A03A-48B5-ADD6-9A29AAF2902E}" destId="{8D51AE05-A37F-477B-8750-20787E8F2FC8}" srcOrd="1" destOrd="0" presId="urn:microsoft.com/office/officeart/2005/8/layout/process1"/>
    <dgm:cxn modelId="{1838E46F-5694-446D-BCAB-C6DC550E2BA0}" srcId="{18577D71-178A-42C5-AB50-75317D5294CD}" destId="{E68274EC-E15B-4A7F-8342-D21133B31644}" srcOrd="1" destOrd="0" parTransId="{96C7B5F2-EE89-4A9C-BCFE-6CAF1AF7AB6E}" sibTransId="{7BA56E10-B46A-4860-9AE4-957BF3F51EA7}"/>
    <dgm:cxn modelId="{BDE259B2-690E-4F81-880D-102F974D5371}" type="presOf" srcId="{7BA56E10-B46A-4860-9AE4-957BF3F51EA7}" destId="{C3017571-6FCB-4186-81B4-F56A5CD1A7E5}" srcOrd="0" destOrd="0" presId="urn:microsoft.com/office/officeart/2005/8/layout/process1"/>
    <dgm:cxn modelId="{A16DB4DC-5C73-4A96-8951-17F254B4822B}" type="presOf" srcId="{6DD0AA26-55A2-4294-9CAA-A5AE79F7FFDC}" destId="{DA213B67-AB20-4760-9A43-1F698DC53B5E}" srcOrd="1" destOrd="0" presId="urn:microsoft.com/office/officeart/2005/8/layout/process1"/>
    <dgm:cxn modelId="{0539DD56-2C5E-4C92-812C-29BB6DB74EF9}" type="presOf" srcId="{7BA56E10-B46A-4860-9AE4-957BF3F51EA7}" destId="{A8169C18-3944-46ED-B1D1-C8E20456A265}" srcOrd="1" destOrd="0" presId="urn:microsoft.com/office/officeart/2005/8/layout/process1"/>
    <dgm:cxn modelId="{7FBC2676-2A4C-4AC7-99BE-1430FDA040C7}" srcId="{18577D71-178A-42C5-AB50-75317D5294CD}" destId="{0E46E896-E295-4DF3-AE48-50A7E3B2C709}" srcOrd="0" destOrd="0" parTransId="{133204C3-0454-4BCD-8C0B-1E055D6CE221}" sibTransId="{08124171-A03A-48B5-ADD6-9A29AAF2902E}"/>
    <dgm:cxn modelId="{ACAAE92D-A33F-4B5E-89A1-4D83973FD576}" type="presOf" srcId="{E68274EC-E15B-4A7F-8342-D21133B31644}" destId="{4BFCD351-AC64-4F85-816D-67571B29F310}" srcOrd="0" destOrd="0" presId="urn:microsoft.com/office/officeart/2005/8/layout/process1"/>
    <dgm:cxn modelId="{DA6E3B8F-BE3B-4EB5-9555-2D02155E185F}" type="presOf" srcId="{08124171-A03A-48B5-ADD6-9A29AAF2902E}" destId="{E659B21F-4B5D-4C8F-8DE8-E9A3C77EA47D}" srcOrd="0" destOrd="0" presId="urn:microsoft.com/office/officeart/2005/8/layout/process1"/>
    <dgm:cxn modelId="{AE2A9DF3-D85E-418F-B541-6C0291B60C25}" type="presParOf" srcId="{8C40A097-6611-407F-AD78-0A4326646470}" destId="{BC237CCF-6848-4F29-8014-ABE3C94425FD}" srcOrd="0" destOrd="0" presId="urn:microsoft.com/office/officeart/2005/8/layout/process1"/>
    <dgm:cxn modelId="{D1858606-F5D5-4578-8D47-EB9DA71E314D}" type="presParOf" srcId="{8C40A097-6611-407F-AD78-0A4326646470}" destId="{E659B21F-4B5D-4C8F-8DE8-E9A3C77EA47D}" srcOrd="1" destOrd="0" presId="urn:microsoft.com/office/officeart/2005/8/layout/process1"/>
    <dgm:cxn modelId="{7CDA9081-12F2-43EC-B45F-C9999C0C0B64}" type="presParOf" srcId="{E659B21F-4B5D-4C8F-8DE8-E9A3C77EA47D}" destId="{8D51AE05-A37F-477B-8750-20787E8F2FC8}" srcOrd="0" destOrd="0" presId="urn:microsoft.com/office/officeart/2005/8/layout/process1"/>
    <dgm:cxn modelId="{5C7A2508-049E-424D-AB17-CF4E10C888D8}" type="presParOf" srcId="{8C40A097-6611-407F-AD78-0A4326646470}" destId="{4BFCD351-AC64-4F85-816D-67571B29F310}" srcOrd="2" destOrd="0" presId="urn:microsoft.com/office/officeart/2005/8/layout/process1"/>
    <dgm:cxn modelId="{63F77887-3F26-4C0C-A579-EE291B0768DA}" type="presParOf" srcId="{8C40A097-6611-407F-AD78-0A4326646470}" destId="{C3017571-6FCB-4186-81B4-F56A5CD1A7E5}" srcOrd="3" destOrd="0" presId="urn:microsoft.com/office/officeart/2005/8/layout/process1"/>
    <dgm:cxn modelId="{37CBB59A-E982-4436-931C-A205F53F3F71}" type="presParOf" srcId="{C3017571-6FCB-4186-81B4-F56A5CD1A7E5}" destId="{A8169C18-3944-46ED-B1D1-C8E20456A265}" srcOrd="0" destOrd="0" presId="urn:microsoft.com/office/officeart/2005/8/layout/process1"/>
    <dgm:cxn modelId="{EA8E13AC-485F-4715-960F-BB983991F99E}" type="presParOf" srcId="{8C40A097-6611-407F-AD78-0A4326646470}" destId="{DC1A0E1B-EF3F-4F87-83CE-AC43939A2C1D}" srcOrd="4" destOrd="0" presId="urn:microsoft.com/office/officeart/2005/8/layout/process1"/>
    <dgm:cxn modelId="{C8E2B66F-805D-424B-9AE1-A3F9DF08B46B}" type="presParOf" srcId="{8C40A097-6611-407F-AD78-0A4326646470}" destId="{1522D456-9E32-4D7F-909F-D45445F64538}" srcOrd="5" destOrd="0" presId="urn:microsoft.com/office/officeart/2005/8/layout/process1"/>
    <dgm:cxn modelId="{FBC61193-37A0-40CF-8DC1-6FDCE9FE194D}" type="presParOf" srcId="{1522D456-9E32-4D7F-909F-D45445F64538}" destId="{DA213B67-AB20-4760-9A43-1F698DC53B5E}" srcOrd="0" destOrd="0" presId="urn:microsoft.com/office/officeart/2005/8/layout/process1"/>
    <dgm:cxn modelId="{E0F46306-478A-429E-9FA4-65E2FD3D79EA}" type="presParOf" srcId="{8C40A097-6611-407F-AD78-0A4326646470}" destId="{44D19CD4-7941-4D98-83C7-8ABFEB8F93FC}" srcOrd="6" destOrd="0" presId="urn:microsoft.com/office/officeart/2005/8/layout/process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A0A786A-3050-4974-85C6-76CB8A263F77}" type="doc">
      <dgm:prSet loTypeId="urn:microsoft.com/office/officeart/2005/8/layout/process5" loCatId="process" qsTypeId="urn:microsoft.com/office/officeart/2005/8/quickstyle/3d1" qsCatId="3D" csTypeId="urn:microsoft.com/office/officeart/2005/8/colors/accent1_2#3" csCatId="accent1" phldr="1"/>
      <dgm:spPr/>
      <dgm:t>
        <a:bodyPr/>
        <a:lstStyle/>
        <a:p>
          <a:endParaRPr lang="zh-CN" altLang="en-US"/>
        </a:p>
      </dgm:t>
    </dgm:pt>
    <dgm:pt modelId="{4A1AF733-D05C-47CF-9B46-4595DB170486}">
      <dgm:prSet phldrT="[文本]"/>
      <dgm:spPr>
        <a:gradFill rotWithShape="0">
          <a:gsLst>
            <a:gs pos="0">
              <a:srgbClr val="FBEAC7"/>
            </a:gs>
            <a:gs pos="17999">
              <a:srgbClr val="FEE7F2"/>
            </a:gs>
            <a:gs pos="36000">
              <a:srgbClr val="FAC77D"/>
            </a:gs>
            <a:gs pos="61000">
              <a:srgbClr val="FBA97D"/>
            </a:gs>
            <a:gs pos="82001">
              <a:srgbClr val="FBD49C"/>
            </a:gs>
            <a:gs pos="100000">
              <a:srgbClr val="FEE7F2"/>
            </a:gs>
          </a:gsLst>
          <a:lin ang="16200000" scaled="0"/>
        </a:gradFill>
      </dgm:spPr>
      <dgm:t>
        <a:bodyPr/>
        <a:lstStyle/>
        <a:p>
          <a:r>
            <a:rPr lang="zh-CN" altLang="en-US" b="1" dirty="0" smtClean="0">
              <a:solidFill>
                <a:schemeClr val="tx1"/>
              </a:solidFill>
            </a:rPr>
            <a:t>寻求绿色创意</a:t>
          </a:r>
          <a:endParaRPr lang="zh-CN" altLang="en-US" b="1" dirty="0">
            <a:solidFill>
              <a:schemeClr val="tx1"/>
            </a:solidFill>
          </a:endParaRPr>
        </a:p>
      </dgm:t>
    </dgm:pt>
    <dgm:pt modelId="{9EB13BDC-3548-4EE4-9E4E-7F1CD74D8E1C}" type="parTrans" cxnId="{C19BFD57-42D5-457F-9193-C0D15E4D8C2B}">
      <dgm:prSet/>
      <dgm:spPr/>
      <dgm:t>
        <a:bodyPr/>
        <a:lstStyle/>
        <a:p>
          <a:endParaRPr lang="zh-CN" altLang="en-US" b="1"/>
        </a:p>
      </dgm:t>
    </dgm:pt>
    <dgm:pt modelId="{ECF91D84-6696-48D7-8CA4-9B7803DDA080}" type="sibTrans" cxnId="{C19BFD57-42D5-457F-9193-C0D15E4D8C2B}">
      <dgm:prSet/>
      <dgm:spPr/>
      <dgm:t>
        <a:bodyPr/>
        <a:lstStyle/>
        <a:p>
          <a:endParaRPr lang="zh-CN" altLang="en-US" b="1"/>
        </a:p>
      </dgm:t>
    </dgm:pt>
    <dgm:pt modelId="{37FA615E-BF53-4955-BC11-854D88CBC811}">
      <dgm:prSet phldrT="[文本]"/>
      <dgm:spPr>
        <a:gradFill rotWithShape="0">
          <a:gsLst>
            <a:gs pos="0">
              <a:srgbClr val="FBEAC7"/>
            </a:gs>
            <a:gs pos="17999">
              <a:srgbClr val="FEE7F2"/>
            </a:gs>
            <a:gs pos="36000">
              <a:srgbClr val="FAC77D"/>
            </a:gs>
            <a:gs pos="61000">
              <a:srgbClr val="FBA97D"/>
            </a:gs>
            <a:gs pos="82001">
              <a:srgbClr val="FBD49C"/>
            </a:gs>
            <a:gs pos="100000">
              <a:srgbClr val="FEE7F2"/>
            </a:gs>
          </a:gsLst>
          <a:lin ang="16200000" scaled="0"/>
        </a:gradFill>
      </dgm:spPr>
      <dgm:t>
        <a:bodyPr/>
        <a:lstStyle/>
        <a:p>
          <a:r>
            <a:rPr lang="zh-CN" altLang="en-US" b="1" dirty="0" smtClean="0">
              <a:solidFill>
                <a:schemeClr val="tx1"/>
              </a:solidFill>
            </a:rPr>
            <a:t>对绿色创意进行甄别</a:t>
          </a:r>
          <a:endParaRPr lang="zh-CN" altLang="en-US" b="1" dirty="0">
            <a:solidFill>
              <a:schemeClr val="tx1"/>
            </a:solidFill>
          </a:endParaRPr>
        </a:p>
      </dgm:t>
    </dgm:pt>
    <dgm:pt modelId="{55CA79D7-6766-44C8-9309-43A4AF52B375}" type="parTrans" cxnId="{C6D63AA9-790F-4E50-8409-EAEE59AD8084}">
      <dgm:prSet/>
      <dgm:spPr/>
      <dgm:t>
        <a:bodyPr/>
        <a:lstStyle/>
        <a:p>
          <a:endParaRPr lang="zh-CN" altLang="en-US" b="1"/>
        </a:p>
      </dgm:t>
    </dgm:pt>
    <dgm:pt modelId="{51AA16D0-0833-4D1D-ABA7-D85698446233}" type="sibTrans" cxnId="{C6D63AA9-790F-4E50-8409-EAEE59AD8084}">
      <dgm:prSet/>
      <dgm:spPr/>
      <dgm:t>
        <a:bodyPr/>
        <a:lstStyle/>
        <a:p>
          <a:endParaRPr lang="zh-CN" altLang="en-US" b="1"/>
        </a:p>
      </dgm:t>
    </dgm:pt>
    <dgm:pt modelId="{F0931B81-3D33-4DA2-8CD8-B710DC024D69}">
      <dgm:prSet phldrT="[文本]"/>
      <dgm:spPr>
        <a:gradFill rotWithShape="0">
          <a:gsLst>
            <a:gs pos="0">
              <a:srgbClr val="FBEAC7"/>
            </a:gs>
            <a:gs pos="17999">
              <a:srgbClr val="FEE7F2"/>
            </a:gs>
            <a:gs pos="36000">
              <a:srgbClr val="FAC77D"/>
            </a:gs>
            <a:gs pos="61000">
              <a:srgbClr val="FBA97D"/>
            </a:gs>
            <a:gs pos="82001">
              <a:srgbClr val="FBD49C"/>
            </a:gs>
            <a:gs pos="100000">
              <a:srgbClr val="FEE7F2"/>
            </a:gs>
          </a:gsLst>
          <a:lin ang="16200000" scaled="0"/>
        </a:gradFill>
      </dgm:spPr>
      <dgm:t>
        <a:bodyPr/>
        <a:lstStyle/>
        <a:p>
          <a:r>
            <a:rPr lang="zh-CN" altLang="en-US" b="1" dirty="0" smtClean="0">
              <a:solidFill>
                <a:schemeClr val="tx1"/>
              </a:solidFill>
            </a:rPr>
            <a:t>绿色产品概念的发展和测试</a:t>
          </a:r>
          <a:endParaRPr lang="zh-CN" altLang="en-US" b="1" dirty="0">
            <a:solidFill>
              <a:schemeClr val="tx1"/>
            </a:solidFill>
          </a:endParaRPr>
        </a:p>
      </dgm:t>
    </dgm:pt>
    <dgm:pt modelId="{B2E24321-F811-4B12-BF56-CB4550611686}" type="parTrans" cxnId="{DAC93819-C4FF-4B59-89F1-B47F2E797793}">
      <dgm:prSet/>
      <dgm:spPr/>
      <dgm:t>
        <a:bodyPr/>
        <a:lstStyle/>
        <a:p>
          <a:endParaRPr lang="zh-CN" altLang="en-US" b="1"/>
        </a:p>
      </dgm:t>
    </dgm:pt>
    <dgm:pt modelId="{3637B984-DAC7-4E1E-8286-52848FBB6895}" type="sibTrans" cxnId="{DAC93819-C4FF-4B59-89F1-B47F2E797793}">
      <dgm:prSet/>
      <dgm:spPr/>
      <dgm:t>
        <a:bodyPr/>
        <a:lstStyle/>
        <a:p>
          <a:endParaRPr lang="zh-CN" altLang="en-US" b="1"/>
        </a:p>
      </dgm:t>
    </dgm:pt>
    <dgm:pt modelId="{4B807EB5-C09C-4828-8263-897A07824FF5}">
      <dgm:prSet phldrT="[文本]"/>
      <dgm:spPr>
        <a:gradFill rotWithShape="0">
          <a:gsLst>
            <a:gs pos="0">
              <a:srgbClr val="FBEAC7"/>
            </a:gs>
            <a:gs pos="17999">
              <a:srgbClr val="FEE7F2"/>
            </a:gs>
            <a:gs pos="36000">
              <a:srgbClr val="FAC77D"/>
            </a:gs>
            <a:gs pos="61000">
              <a:srgbClr val="FBA97D"/>
            </a:gs>
            <a:gs pos="82001">
              <a:srgbClr val="FBD49C"/>
            </a:gs>
            <a:gs pos="100000">
              <a:srgbClr val="FEE7F2"/>
            </a:gs>
          </a:gsLst>
          <a:lin ang="16200000" scaled="0"/>
        </a:gradFill>
      </dgm:spPr>
      <dgm:t>
        <a:bodyPr/>
        <a:lstStyle/>
        <a:p>
          <a:r>
            <a:rPr lang="zh-CN" altLang="en-US" b="1" dirty="0" smtClean="0">
              <a:solidFill>
                <a:schemeClr val="tx1"/>
              </a:solidFill>
            </a:rPr>
            <a:t>初步制定绿色产品营销计划</a:t>
          </a:r>
          <a:endParaRPr lang="zh-CN" altLang="en-US" b="1" dirty="0">
            <a:solidFill>
              <a:schemeClr val="tx1"/>
            </a:solidFill>
          </a:endParaRPr>
        </a:p>
      </dgm:t>
    </dgm:pt>
    <dgm:pt modelId="{86EC4548-DCFA-439E-BC7F-871A65BEE431}" type="parTrans" cxnId="{3F85D5FF-B1AE-4678-B4E3-010A9524FF38}">
      <dgm:prSet/>
      <dgm:spPr/>
      <dgm:t>
        <a:bodyPr/>
        <a:lstStyle/>
        <a:p>
          <a:endParaRPr lang="zh-CN" altLang="en-US" b="1"/>
        </a:p>
      </dgm:t>
    </dgm:pt>
    <dgm:pt modelId="{CFF7E9FE-82AE-4ED0-984D-D20CB152A22D}" type="sibTrans" cxnId="{3F85D5FF-B1AE-4678-B4E3-010A9524FF38}">
      <dgm:prSet/>
      <dgm:spPr/>
      <dgm:t>
        <a:bodyPr/>
        <a:lstStyle/>
        <a:p>
          <a:endParaRPr lang="zh-CN" altLang="en-US" b="1"/>
        </a:p>
      </dgm:t>
    </dgm:pt>
    <dgm:pt modelId="{228DA4D2-596C-4AC8-8402-25822820FB9A}">
      <dgm:prSet phldrT="[文本]"/>
      <dgm:spPr>
        <a:gradFill rotWithShape="0">
          <a:gsLst>
            <a:gs pos="0">
              <a:srgbClr val="FBEAC7"/>
            </a:gs>
            <a:gs pos="17999">
              <a:srgbClr val="FEE7F2"/>
            </a:gs>
            <a:gs pos="36000">
              <a:srgbClr val="FAC77D"/>
            </a:gs>
            <a:gs pos="61000">
              <a:srgbClr val="FBA97D"/>
            </a:gs>
            <a:gs pos="82001">
              <a:srgbClr val="FBD49C"/>
            </a:gs>
            <a:gs pos="100000">
              <a:srgbClr val="FEE7F2"/>
            </a:gs>
          </a:gsLst>
          <a:lin ang="16200000" scaled="0"/>
        </a:gradFill>
      </dgm:spPr>
      <dgm:t>
        <a:bodyPr/>
        <a:lstStyle/>
        <a:p>
          <a:r>
            <a:rPr lang="zh-CN" altLang="en-US" b="1" dirty="0" smtClean="0">
              <a:solidFill>
                <a:schemeClr val="tx1"/>
              </a:solidFill>
            </a:rPr>
            <a:t>进行绿色产品开发</a:t>
          </a:r>
          <a:endParaRPr lang="zh-CN" altLang="en-US" b="1" dirty="0">
            <a:solidFill>
              <a:schemeClr val="tx1"/>
            </a:solidFill>
          </a:endParaRPr>
        </a:p>
      </dgm:t>
    </dgm:pt>
    <dgm:pt modelId="{3FA3B005-52C2-4B51-9950-482A9D70AFD0}" type="parTrans" cxnId="{28E0737A-A8EE-4AD0-A43D-FB64E739124C}">
      <dgm:prSet/>
      <dgm:spPr/>
      <dgm:t>
        <a:bodyPr/>
        <a:lstStyle/>
        <a:p>
          <a:endParaRPr lang="zh-CN" altLang="en-US" b="1"/>
        </a:p>
      </dgm:t>
    </dgm:pt>
    <dgm:pt modelId="{ADD7BD56-0579-4FF0-A2D4-BEC166F78003}" type="sibTrans" cxnId="{28E0737A-A8EE-4AD0-A43D-FB64E739124C}">
      <dgm:prSet/>
      <dgm:spPr/>
      <dgm:t>
        <a:bodyPr/>
        <a:lstStyle/>
        <a:p>
          <a:endParaRPr lang="zh-CN" altLang="en-US" b="1"/>
        </a:p>
      </dgm:t>
    </dgm:pt>
    <dgm:pt modelId="{85EC9DF9-2DEB-4C60-82B3-210E208E8213}">
      <dgm:prSet/>
      <dgm:spPr>
        <a:gradFill rotWithShape="0">
          <a:gsLst>
            <a:gs pos="0">
              <a:srgbClr val="FBEAC7"/>
            </a:gs>
            <a:gs pos="17999">
              <a:srgbClr val="FEE7F2"/>
            </a:gs>
            <a:gs pos="36000">
              <a:srgbClr val="FAC77D"/>
            </a:gs>
            <a:gs pos="61000">
              <a:srgbClr val="FBA97D"/>
            </a:gs>
            <a:gs pos="82001">
              <a:srgbClr val="FBD49C"/>
            </a:gs>
            <a:gs pos="100000">
              <a:srgbClr val="FEE7F2"/>
            </a:gs>
          </a:gsLst>
          <a:lin ang="16200000" scaled="0"/>
        </a:gradFill>
      </dgm:spPr>
      <dgm:t>
        <a:bodyPr/>
        <a:lstStyle/>
        <a:p>
          <a:r>
            <a:rPr lang="zh-CN" altLang="en-US" b="1" dirty="0" smtClean="0">
              <a:solidFill>
                <a:schemeClr val="tx1"/>
              </a:solidFill>
            </a:rPr>
            <a:t>进行商业分析</a:t>
          </a:r>
          <a:endParaRPr lang="zh-CN" altLang="en-US" b="1" dirty="0">
            <a:solidFill>
              <a:schemeClr val="tx1"/>
            </a:solidFill>
          </a:endParaRPr>
        </a:p>
      </dgm:t>
    </dgm:pt>
    <dgm:pt modelId="{627179EC-75CE-45CB-807D-A193B2C7244A}" type="parTrans" cxnId="{1C4D56A7-2777-4055-A218-E574808C0135}">
      <dgm:prSet/>
      <dgm:spPr/>
      <dgm:t>
        <a:bodyPr/>
        <a:lstStyle/>
        <a:p>
          <a:endParaRPr lang="zh-CN" altLang="en-US" b="1"/>
        </a:p>
      </dgm:t>
    </dgm:pt>
    <dgm:pt modelId="{5DEA1993-A5F3-4BCF-83D9-E6C194B91EA1}" type="sibTrans" cxnId="{1C4D56A7-2777-4055-A218-E574808C0135}">
      <dgm:prSet/>
      <dgm:spPr/>
      <dgm:t>
        <a:bodyPr/>
        <a:lstStyle/>
        <a:p>
          <a:endParaRPr lang="zh-CN" altLang="en-US" b="1"/>
        </a:p>
      </dgm:t>
    </dgm:pt>
    <dgm:pt modelId="{FAD53736-D8F5-43AD-A02E-E773F6DE35F7}">
      <dgm:prSet phldrT="[文本]"/>
      <dgm:spPr>
        <a:gradFill rotWithShape="0">
          <a:gsLst>
            <a:gs pos="0">
              <a:srgbClr val="FBEAC7"/>
            </a:gs>
            <a:gs pos="17999">
              <a:srgbClr val="FEE7F2"/>
            </a:gs>
            <a:gs pos="36000">
              <a:srgbClr val="FAC77D"/>
            </a:gs>
            <a:gs pos="61000">
              <a:srgbClr val="FBA97D"/>
            </a:gs>
            <a:gs pos="82001">
              <a:srgbClr val="FBD49C"/>
            </a:gs>
            <a:gs pos="100000">
              <a:srgbClr val="FEE7F2"/>
            </a:gs>
          </a:gsLst>
          <a:lin ang="16200000" scaled="0"/>
        </a:gradFill>
      </dgm:spPr>
      <dgm:t>
        <a:bodyPr/>
        <a:lstStyle/>
        <a:p>
          <a:r>
            <a:rPr lang="zh-CN" altLang="en-US" b="1" dirty="0" smtClean="0">
              <a:solidFill>
                <a:schemeClr val="tx1"/>
              </a:solidFill>
            </a:rPr>
            <a:t>进行市场试销</a:t>
          </a:r>
          <a:endParaRPr lang="zh-CN" altLang="en-US" b="1" dirty="0">
            <a:solidFill>
              <a:schemeClr val="tx1"/>
            </a:solidFill>
          </a:endParaRPr>
        </a:p>
      </dgm:t>
    </dgm:pt>
    <dgm:pt modelId="{74A0C6DC-8A6B-42B7-82AC-CCDC5211FE99}" type="parTrans" cxnId="{A71C11BA-1733-4782-8693-C281A4F0C3B6}">
      <dgm:prSet/>
      <dgm:spPr/>
      <dgm:t>
        <a:bodyPr/>
        <a:lstStyle/>
        <a:p>
          <a:endParaRPr lang="zh-CN" altLang="en-US" b="1"/>
        </a:p>
      </dgm:t>
    </dgm:pt>
    <dgm:pt modelId="{436606E6-7D5B-44F2-9997-88C99CEF6E39}" type="sibTrans" cxnId="{A71C11BA-1733-4782-8693-C281A4F0C3B6}">
      <dgm:prSet/>
      <dgm:spPr/>
      <dgm:t>
        <a:bodyPr/>
        <a:lstStyle/>
        <a:p>
          <a:endParaRPr lang="zh-CN" altLang="en-US" b="1"/>
        </a:p>
      </dgm:t>
    </dgm:pt>
    <dgm:pt modelId="{ACB28A1C-751B-4D34-91A1-9CCA154C018A}" type="pres">
      <dgm:prSet presAssocID="{FA0A786A-3050-4974-85C6-76CB8A263F77}" presName="diagram" presStyleCnt="0">
        <dgm:presLayoutVars>
          <dgm:dir/>
          <dgm:resizeHandles val="exact"/>
        </dgm:presLayoutVars>
      </dgm:prSet>
      <dgm:spPr/>
      <dgm:t>
        <a:bodyPr/>
        <a:lstStyle/>
        <a:p>
          <a:endParaRPr lang="zh-CN" altLang="en-US"/>
        </a:p>
      </dgm:t>
    </dgm:pt>
    <dgm:pt modelId="{AD2A27FC-1A71-4878-AC6C-F08EAC0660A6}" type="pres">
      <dgm:prSet presAssocID="{4A1AF733-D05C-47CF-9B46-4595DB170486}" presName="node" presStyleLbl="node1" presStyleIdx="0" presStyleCnt="7">
        <dgm:presLayoutVars>
          <dgm:bulletEnabled val="1"/>
        </dgm:presLayoutVars>
      </dgm:prSet>
      <dgm:spPr/>
      <dgm:t>
        <a:bodyPr/>
        <a:lstStyle/>
        <a:p>
          <a:endParaRPr lang="zh-CN" altLang="en-US"/>
        </a:p>
      </dgm:t>
    </dgm:pt>
    <dgm:pt modelId="{1A746128-5F47-4FC1-968A-B2299D8A0945}" type="pres">
      <dgm:prSet presAssocID="{ECF91D84-6696-48D7-8CA4-9B7803DDA080}" presName="sibTrans" presStyleLbl="sibTrans2D1" presStyleIdx="0" presStyleCnt="6"/>
      <dgm:spPr/>
      <dgm:t>
        <a:bodyPr/>
        <a:lstStyle/>
        <a:p>
          <a:endParaRPr lang="zh-CN" altLang="en-US"/>
        </a:p>
      </dgm:t>
    </dgm:pt>
    <dgm:pt modelId="{AC203396-23B5-41D7-B216-6CDD6A012741}" type="pres">
      <dgm:prSet presAssocID="{ECF91D84-6696-48D7-8CA4-9B7803DDA080}" presName="connectorText" presStyleLbl="sibTrans2D1" presStyleIdx="0" presStyleCnt="6"/>
      <dgm:spPr/>
      <dgm:t>
        <a:bodyPr/>
        <a:lstStyle/>
        <a:p>
          <a:endParaRPr lang="zh-CN" altLang="en-US"/>
        </a:p>
      </dgm:t>
    </dgm:pt>
    <dgm:pt modelId="{1CD6EF60-0B9E-4618-AD51-CD0CCBF3AAB4}" type="pres">
      <dgm:prSet presAssocID="{37FA615E-BF53-4955-BC11-854D88CBC811}" presName="node" presStyleLbl="node1" presStyleIdx="1" presStyleCnt="7">
        <dgm:presLayoutVars>
          <dgm:bulletEnabled val="1"/>
        </dgm:presLayoutVars>
      </dgm:prSet>
      <dgm:spPr/>
      <dgm:t>
        <a:bodyPr/>
        <a:lstStyle/>
        <a:p>
          <a:endParaRPr lang="zh-CN" altLang="en-US"/>
        </a:p>
      </dgm:t>
    </dgm:pt>
    <dgm:pt modelId="{750FDCCF-9754-48BA-9B34-CCF96B1125FD}" type="pres">
      <dgm:prSet presAssocID="{51AA16D0-0833-4D1D-ABA7-D85698446233}" presName="sibTrans" presStyleLbl="sibTrans2D1" presStyleIdx="1" presStyleCnt="6"/>
      <dgm:spPr/>
      <dgm:t>
        <a:bodyPr/>
        <a:lstStyle/>
        <a:p>
          <a:endParaRPr lang="zh-CN" altLang="en-US"/>
        </a:p>
      </dgm:t>
    </dgm:pt>
    <dgm:pt modelId="{32A275C6-1EBB-48D7-832A-A968EC84AF64}" type="pres">
      <dgm:prSet presAssocID="{51AA16D0-0833-4D1D-ABA7-D85698446233}" presName="connectorText" presStyleLbl="sibTrans2D1" presStyleIdx="1" presStyleCnt="6"/>
      <dgm:spPr/>
      <dgm:t>
        <a:bodyPr/>
        <a:lstStyle/>
        <a:p>
          <a:endParaRPr lang="zh-CN" altLang="en-US"/>
        </a:p>
      </dgm:t>
    </dgm:pt>
    <dgm:pt modelId="{3FC31F43-0E7C-43B3-A7A1-F272580D691F}" type="pres">
      <dgm:prSet presAssocID="{F0931B81-3D33-4DA2-8CD8-B710DC024D69}" presName="node" presStyleLbl="node1" presStyleIdx="2" presStyleCnt="7">
        <dgm:presLayoutVars>
          <dgm:bulletEnabled val="1"/>
        </dgm:presLayoutVars>
      </dgm:prSet>
      <dgm:spPr/>
      <dgm:t>
        <a:bodyPr/>
        <a:lstStyle/>
        <a:p>
          <a:endParaRPr lang="zh-CN" altLang="en-US"/>
        </a:p>
      </dgm:t>
    </dgm:pt>
    <dgm:pt modelId="{B2E78B44-4704-4440-B5A4-20E643DC8E5A}" type="pres">
      <dgm:prSet presAssocID="{3637B984-DAC7-4E1E-8286-52848FBB6895}" presName="sibTrans" presStyleLbl="sibTrans2D1" presStyleIdx="2" presStyleCnt="6"/>
      <dgm:spPr/>
      <dgm:t>
        <a:bodyPr/>
        <a:lstStyle/>
        <a:p>
          <a:endParaRPr lang="zh-CN" altLang="en-US"/>
        </a:p>
      </dgm:t>
    </dgm:pt>
    <dgm:pt modelId="{8996DAE8-4D25-4A92-998C-F461FBABEFC7}" type="pres">
      <dgm:prSet presAssocID="{3637B984-DAC7-4E1E-8286-52848FBB6895}" presName="connectorText" presStyleLbl="sibTrans2D1" presStyleIdx="2" presStyleCnt="6"/>
      <dgm:spPr/>
      <dgm:t>
        <a:bodyPr/>
        <a:lstStyle/>
        <a:p>
          <a:endParaRPr lang="zh-CN" altLang="en-US"/>
        </a:p>
      </dgm:t>
    </dgm:pt>
    <dgm:pt modelId="{8CD29AA8-3D69-4042-8CCD-57EE20CD8E0E}" type="pres">
      <dgm:prSet presAssocID="{4B807EB5-C09C-4828-8263-897A07824FF5}" presName="node" presStyleLbl="node1" presStyleIdx="3" presStyleCnt="7">
        <dgm:presLayoutVars>
          <dgm:bulletEnabled val="1"/>
        </dgm:presLayoutVars>
      </dgm:prSet>
      <dgm:spPr/>
      <dgm:t>
        <a:bodyPr/>
        <a:lstStyle/>
        <a:p>
          <a:endParaRPr lang="zh-CN" altLang="en-US"/>
        </a:p>
      </dgm:t>
    </dgm:pt>
    <dgm:pt modelId="{79522265-981A-4BFD-A2D6-BCBAE3CEDF6A}" type="pres">
      <dgm:prSet presAssocID="{CFF7E9FE-82AE-4ED0-984D-D20CB152A22D}" presName="sibTrans" presStyleLbl="sibTrans2D1" presStyleIdx="3" presStyleCnt="6"/>
      <dgm:spPr/>
      <dgm:t>
        <a:bodyPr/>
        <a:lstStyle/>
        <a:p>
          <a:endParaRPr lang="zh-CN" altLang="en-US"/>
        </a:p>
      </dgm:t>
    </dgm:pt>
    <dgm:pt modelId="{AE4B4D8A-95E1-4E79-A760-45DDC6898ABD}" type="pres">
      <dgm:prSet presAssocID="{CFF7E9FE-82AE-4ED0-984D-D20CB152A22D}" presName="connectorText" presStyleLbl="sibTrans2D1" presStyleIdx="3" presStyleCnt="6"/>
      <dgm:spPr/>
      <dgm:t>
        <a:bodyPr/>
        <a:lstStyle/>
        <a:p>
          <a:endParaRPr lang="zh-CN" altLang="en-US"/>
        </a:p>
      </dgm:t>
    </dgm:pt>
    <dgm:pt modelId="{1E16390E-87BA-4017-901E-0A3B4E7CB798}" type="pres">
      <dgm:prSet presAssocID="{85EC9DF9-2DEB-4C60-82B3-210E208E8213}" presName="node" presStyleLbl="node1" presStyleIdx="4" presStyleCnt="7">
        <dgm:presLayoutVars>
          <dgm:bulletEnabled val="1"/>
        </dgm:presLayoutVars>
      </dgm:prSet>
      <dgm:spPr/>
      <dgm:t>
        <a:bodyPr/>
        <a:lstStyle/>
        <a:p>
          <a:endParaRPr lang="zh-CN" altLang="en-US"/>
        </a:p>
      </dgm:t>
    </dgm:pt>
    <dgm:pt modelId="{D27CDBE6-09C2-4757-B052-4D3FD8277808}" type="pres">
      <dgm:prSet presAssocID="{5DEA1993-A5F3-4BCF-83D9-E6C194B91EA1}" presName="sibTrans" presStyleLbl="sibTrans2D1" presStyleIdx="4" presStyleCnt="6"/>
      <dgm:spPr/>
      <dgm:t>
        <a:bodyPr/>
        <a:lstStyle/>
        <a:p>
          <a:endParaRPr lang="zh-CN" altLang="en-US"/>
        </a:p>
      </dgm:t>
    </dgm:pt>
    <dgm:pt modelId="{3F82DE6A-8085-4EE1-95E1-B1A572900BD8}" type="pres">
      <dgm:prSet presAssocID="{5DEA1993-A5F3-4BCF-83D9-E6C194B91EA1}" presName="connectorText" presStyleLbl="sibTrans2D1" presStyleIdx="4" presStyleCnt="6"/>
      <dgm:spPr/>
      <dgm:t>
        <a:bodyPr/>
        <a:lstStyle/>
        <a:p>
          <a:endParaRPr lang="zh-CN" altLang="en-US"/>
        </a:p>
      </dgm:t>
    </dgm:pt>
    <dgm:pt modelId="{A641D271-80C1-4711-B8BF-9B94DC0AEF4D}" type="pres">
      <dgm:prSet presAssocID="{228DA4D2-596C-4AC8-8402-25822820FB9A}" presName="node" presStyleLbl="node1" presStyleIdx="5" presStyleCnt="7">
        <dgm:presLayoutVars>
          <dgm:bulletEnabled val="1"/>
        </dgm:presLayoutVars>
      </dgm:prSet>
      <dgm:spPr/>
      <dgm:t>
        <a:bodyPr/>
        <a:lstStyle/>
        <a:p>
          <a:endParaRPr lang="zh-CN" altLang="en-US"/>
        </a:p>
      </dgm:t>
    </dgm:pt>
    <dgm:pt modelId="{86EE79AC-04EF-4FC1-85A6-34F2B0B99D6F}" type="pres">
      <dgm:prSet presAssocID="{ADD7BD56-0579-4FF0-A2D4-BEC166F78003}" presName="sibTrans" presStyleLbl="sibTrans2D1" presStyleIdx="5" presStyleCnt="6"/>
      <dgm:spPr/>
      <dgm:t>
        <a:bodyPr/>
        <a:lstStyle/>
        <a:p>
          <a:endParaRPr lang="zh-CN" altLang="en-US"/>
        </a:p>
      </dgm:t>
    </dgm:pt>
    <dgm:pt modelId="{899AFBFE-998B-47A0-B3E3-D599AEF61081}" type="pres">
      <dgm:prSet presAssocID="{ADD7BD56-0579-4FF0-A2D4-BEC166F78003}" presName="connectorText" presStyleLbl="sibTrans2D1" presStyleIdx="5" presStyleCnt="6"/>
      <dgm:spPr/>
      <dgm:t>
        <a:bodyPr/>
        <a:lstStyle/>
        <a:p>
          <a:endParaRPr lang="zh-CN" altLang="en-US"/>
        </a:p>
      </dgm:t>
    </dgm:pt>
    <dgm:pt modelId="{DAE783C5-8EE1-4C07-A7D8-990FC3CC0A69}" type="pres">
      <dgm:prSet presAssocID="{FAD53736-D8F5-43AD-A02E-E773F6DE35F7}" presName="node" presStyleLbl="node1" presStyleIdx="6" presStyleCnt="7">
        <dgm:presLayoutVars>
          <dgm:bulletEnabled val="1"/>
        </dgm:presLayoutVars>
      </dgm:prSet>
      <dgm:spPr/>
      <dgm:t>
        <a:bodyPr/>
        <a:lstStyle/>
        <a:p>
          <a:endParaRPr lang="zh-CN" altLang="en-US"/>
        </a:p>
      </dgm:t>
    </dgm:pt>
  </dgm:ptLst>
  <dgm:cxnLst>
    <dgm:cxn modelId="{8FA66DE8-C45D-47EE-A0D7-DA13ECC5F910}" type="presOf" srcId="{4B807EB5-C09C-4828-8263-897A07824FF5}" destId="{8CD29AA8-3D69-4042-8CCD-57EE20CD8E0E}" srcOrd="0" destOrd="0" presId="urn:microsoft.com/office/officeart/2005/8/layout/process5"/>
    <dgm:cxn modelId="{8B64FF15-7B42-4E3E-8613-D1E57D4A0157}" type="presOf" srcId="{ADD7BD56-0579-4FF0-A2D4-BEC166F78003}" destId="{86EE79AC-04EF-4FC1-85A6-34F2B0B99D6F}" srcOrd="0" destOrd="0" presId="urn:microsoft.com/office/officeart/2005/8/layout/process5"/>
    <dgm:cxn modelId="{CD01852D-60E3-4E2A-8E30-564CA3C09C13}" type="presOf" srcId="{228DA4D2-596C-4AC8-8402-25822820FB9A}" destId="{A641D271-80C1-4711-B8BF-9B94DC0AEF4D}" srcOrd="0" destOrd="0" presId="urn:microsoft.com/office/officeart/2005/8/layout/process5"/>
    <dgm:cxn modelId="{E0119260-4CCA-4716-9B8F-E10504055333}" type="presOf" srcId="{FA0A786A-3050-4974-85C6-76CB8A263F77}" destId="{ACB28A1C-751B-4D34-91A1-9CCA154C018A}" srcOrd="0" destOrd="0" presId="urn:microsoft.com/office/officeart/2005/8/layout/process5"/>
    <dgm:cxn modelId="{8B8F5DE2-F9D4-4A27-9CDF-4FACE740FE6C}" type="presOf" srcId="{3637B984-DAC7-4E1E-8286-52848FBB6895}" destId="{B2E78B44-4704-4440-B5A4-20E643DC8E5A}" srcOrd="0" destOrd="0" presId="urn:microsoft.com/office/officeart/2005/8/layout/process5"/>
    <dgm:cxn modelId="{5EE668EC-158B-4612-AEE8-D567BA76C282}" type="presOf" srcId="{5DEA1993-A5F3-4BCF-83D9-E6C194B91EA1}" destId="{D27CDBE6-09C2-4757-B052-4D3FD8277808}" srcOrd="0" destOrd="0" presId="urn:microsoft.com/office/officeart/2005/8/layout/process5"/>
    <dgm:cxn modelId="{5E808F4E-7486-48FB-B06D-A06DB5693228}" type="presOf" srcId="{F0931B81-3D33-4DA2-8CD8-B710DC024D69}" destId="{3FC31F43-0E7C-43B3-A7A1-F272580D691F}" srcOrd="0" destOrd="0" presId="urn:microsoft.com/office/officeart/2005/8/layout/process5"/>
    <dgm:cxn modelId="{236BBDF3-94EB-4C39-BC47-C3DA1D6FAD88}" type="presOf" srcId="{ECF91D84-6696-48D7-8CA4-9B7803DDA080}" destId="{AC203396-23B5-41D7-B216-6CDD6A012741}" srcOrd="1" destOrd="0" presId="urn:microsoft.com/office/officeart/2005/8/layout/process5"/>
    <dgm:cxn modelId="{7F5BA458-AC5E-4BBB-B184-6AA8E58EB0C3}" type="presOf" srcId="{CFF7E9FE-82AE-4ED0-984D-D20CB152A22D}" destId="{79522265-981A-4BFD-A2D6-BCBAE3CEDF6A}" srcOrd="0" destOrd="0" presId="urn:microsoft.com/office/officeart/2005/8/layout/process5"/>
    <dgm:cxn modelId="{28E0737A-A8EE-4AD0-A43D-FB64E739124C}" srcId="{FA0A786A-3050-4974-85C6-76CB8A263F77}" destId="{228DA4D2-596C-4AC8-8402-25822820FB9A}" srcOrd="5" destOrd="0" parTransId="{3FA3B005-52C2-4B51-9950-482A9D70AFD0}" sibTransId="{ADD7BD56-0579-4FF0-A2D4-BEC166F78003}"/>
    <dgm:cxn modelId="{2C7EE343-C47A-4EB7-99B7-AABE7F1ECDF2}" type="presOf" srcId="{ADD7BD56-0579-4FF0-A2D4-BEC166F78003}" destId="{899AFBFE-998B-47A0-B3E3-D599AEF61081}" srcOrd="1" destOrd="0" presId="urn:microsoft.com/office/officeart/2005/8/layout/process5"/>
    <dgm:cxn modelId="{DAC93819-C4FF-4B59-89F1-B47F2E797793}" srcId="{FA0A786A-3050-4974-85C6-76CB8A263F77}" destId="{F0931B81-3D33-4DA2-8CD8-B710DC024D69}" srcOrd="2" destOrd="0" parTransId="{B2E24321-F811-4B12-BF56-CB4550611686}" sibTransId="{3637B984-DAC7-4E1E-8286-52848FBB6895}"/>
    <dgm:cxn modelId="{CD0DA830-C57B-4050-BDE7-565D8D7246FC}" type="presOf" srcId="{FAD53736-D8F5-43AD-A02E-E773F6DE35F7}" destId="{DAE783C5-8EE1-4C07-A7D8-990FC3CC0A69}" srcOrd="0" destOrd="0" presId="urn:microsoft.com/office/officeart/2005/8/layout/process5"/>
    <dgm:cxn modelId="{C19BFD57-42D5-457F-9193-C0D15E4D8C2B}" srcId="{FA0A786A-3050-4974-85C6-76CB8A263F77}" destId="{4A1AF733-D05C-47CF-9B46-4595DB170486}" srcOrd="0" destOrd="0" parTransId="{9EB13BDC-3548-4EE4-9E4E-7F1CD74D8E1C}" sibTransId="{ECF91D84-6696-48D7-8CA4-9B7803DDA080}"/>
    <dgm:cxn modelId="{3F85D5FF-B1AE-4678-B4E3-010A9524FF38}" srcId="{FA0A786A-3050-4974-85C6-76CB8A263F77}" destId="{4B807EB5-C09C-4828-8263-897A07824FF5}" srcOrd="3" destOrd="0" parTransId="{86EC4548-DCFA-439E-BC7F-871A65BEE431}" sibTransId="{CFF7E9FE-82AE-4ED0-984D-D20CB152A22D}"/>
    <dgm:cxn modelId="{1C4D56A7-2777-4055-A218-E574808C0135}" srcId="{FA0A786A-3050-4974-85C6-76CB8A263F77}" destId="{85EC9DF9-2DEB-4C60-82B3-210E208E8213}" srcOrd="4" destOrd="0" parTransId="{627179EC-75CE-45CB-807D-A193B2C7244A}" sibTransId="{5DEA1993-A5F3-4BCF-83D9-E6C194B91EA1}"/>
    <dgm:cxn modelId="{27505A27-705F-43E4-8756-E19EEF1803BB}" type="presOf" srcId="{3637B984-DAC7-4E1E-8286-52848FBB6895}" destId="{8996DAE8-4D25-4A92-998C-F461FBABEFC7}" srcOrd="1" destOrd="0" presId="urn:microsoft.com/office/officeart/2005/8/layout/process5"/>
    <dgm:cxn modelId="{D26784F1-3D38-416A-BB42-A1649E70D483}" type="presOf" srcId="{85EC9DF9-2DEB-4C60-82B3-210E208E8213}" destId="{1E16390E-87BA-4017-901E-0A3B4E7CB798}" srcOrd="0" destOrd="0" presId="urn:microsoft.com/office/officeart/2005/8/layout/process5"/>
    <dgm:cxn modelId="{72D67FBD-1478-44E5-A008-9862AAAC8FEC}" type="presOf" srcId="{51AA16D0-0833-4D1D-ABA7-D85698446233}" destId="{32A275C6-1EBB-48D7-832A-A968EC84AF64}" srcOrd="1" destOrd="0" presId="urn:microsoft.com/office/officeart/2005/8/layout/process5"/>
    <dgm:cxn modelId="{3D4DF045-282B-47E4-80A4-F44AC718863E}" type="presOf" srcId="{37FA615E-BF53-4955-BC11-854D88CBC811}" destId="{1CD6EF60-0B9E-4618-AD51-CD0CCBF3AAB4}" srcOrd="0" destOrd="0" presId="urn:microsoft.com/office/officeart/2005/8/layout/process5"/>
    <dgm:cxn modelId="{D856ADAF-4D7F-44D8-BCAD-D4AAB62DEAB9}" type="presOf" srcId="{4A1AF733-D05C-47CF-9B46-4595DB170486}" destId="{AD2A27FC-1A71-4878-AC6C-F08EAC0660A6}" srcOrd="0" destOrd="0" presId="urn:microsoft.com/office/officeart/2005/8/layout/process5"/>
    <dgm:cxn modelId="{A71C11BA-1733-4782-8693-C281A4F0C3B6}" srcId="{FA0A786A-3050-4974-85C6-76CB8A263F77}" destId="{FAD53736-D8F5-43AD-A02E-E773F6DE35F7}" srcOrd="6" destOrd="0" parTransId="{74A0C6DC-8A6B-42B7-82AC-CCDC5211FE99}" sibTransId="{436606E6-7D5B-44F2-9997-88C99CEF6E39}"/>
    <dgm:cxn modelId="{A26ACBFC-F397-4C59-B73F-5795D2BD8EF0}" type="presOf" srcId="{51AA16D0-0833-4D1D-ABA7-D85698446233}" destId="{750FDCCF-9754-48BA-9B34-CCF96B1125FD}" srcOrd="0" destOrd="0" presId="urn:microsoft.com/office/officeart/2005/8/layout/process5"/>
    <dgm:cxn modelId="{C6D63AA9-790F-4E50-8409-EAEE59AD8084}" srcId="{FA0A786A-3050-4974-85C6-76CB8A263F77}" destId="{37FA615E-BF53-4955-BC11-854D88CBC811}" srcOrd="1" destOrd="0" parTransId="{55CA79D7-6766-44C8-9309-43A4AF52B375}" sibTransId="{51AA16D0-0833-4D1D-ABA7-D85698446233}"/>
    <dgm:cxn modelId="{1279D29F-A0D7-445B-982A-564CEF2A052E}" type="presOf" srcId="{ECF91D84-6696-48D7-8CA4-9B7803DDA080}" destId="{1A746128-5F47-4FC1-968A-B2299D8A0945}" srcOrd="0" destOrd="0" presId="urn:microsoft.com/office/officeart/2005/8/layout/process5"/>
    <dgm:cxn modelId="{9699556C-EFDE-4934-9528-86C045B65B88}" type="presOf" srcId="{5DEA1993-A5F3-4BCF-83D9-E6C194B91EA1}" destId="{3F82DE6A-8085-4EE1-95E1-B1A572900BD8}" srcOrd="1" destOrd="0" presId="urn:microsoft.com/office/officeart/2005/8/layout/process5"/>
    <dgm:cxn modelId="{DC88D931-1091-4EDB-B3C0-7E9B7D2598E4}" type="presOf" srcId="{CFF7E9FE-82AE-4ED0-984D-D20CB152A22D}" destId="{AE4B4D8A-95E1-4E79-A760-45DDC6898ABD}" srcOrd="1" destOrd="0" presId="urn:microsoft.com/office/officeart/2005/8/layout/process5"/>
    <dgm:cxn modelId="{CD91664B-6AB8-4429-98FE-CCB43FEAA632}" type="presParOf" srcId="{ACB28A1C-751B-4D34-91A1-9CCA154C018A}" destId="{AD2A27FC-1A71-4878-AC6C-F08EAC0660A6}" srcOrd="0" destOrd="0" presId="urn:microsoft.com/office/officeart/2005/8/layout/process5"/>
    <dgm:cxn modelId="{FB07F248-0DD9-4BB4-AFA3-73AFBDDE04AC}" type="presParOf" srcId="{ACB28A1C-751B-4D34-91A1-9CCA154C018A}" destId="{1A746128-5F47-4FC1-968A-B2299D8A0945}" srcOrd="1" destOrd="0" presId="urn:microsoft.com/office/officeart/2005/8/layout/process5"/>
    <dgm:cxn modelId="{2AFE8ACD-DE6C-4FBC-B789-D567F16A74CA}" type="presParOf" srcId="{1A746128-5F47-4FC1-968A-B2299D8A0945}" destId="{AC203396-23B5-41D7-B216-6CDD6A012741}" srcOrd="0" destOrd="0" presId="urn:microsoft.com/office/officeart/2005/8/layout/process5"/>
    <dgm:cxn modelId="{3973EBFD-4543-44E9-8709-B8F7C11F145F}" type="presParOf" srcId="{ACB28A1C-751B-4D34-91A1-9CCA154C018A}" destId="{1CD6EF60-0B9E-4618-AD51-CD0CCBF3AAB4}" srcOrd="2" destOrd="0" presId="urn:microsoft.com/office/officeart/2005/8/layout/process5"/>
    <dgm:cxn modelId="{646B87FB-811C-4908-A080-A4D666F6BB79}" type="presParOf" srcId="{ACB28A1C-751B-4D34-91A1-9CCA154C018A}" destId="{750FDCCF-9754-48BA-9B34-CCF96B1125FD}" srcOrd="3" destOrd="0" presId="urn:microsoft.com/office/officeart/2005/8/layout/process5"/>
    <dgm:cxn modelId="{A45EAD48-3588-44B9-B98A-7FE10D197071}" type="presParOf" srcId="{750FDCCF-9754-48BA-9B34-CCF96B1125FD}" destId="{32A275C6-1EBB-48D7-832A-A968EC84AF64}" srcOrd="0" destOrd="0" presId="urn:microsoft.com/office/officeart/2005/8/layout/process5"/>
    <dgm:cxn modelId="{E261BFF6-A77B-4AEB-AA20-4C76E8B6B9D1}" type="presParOf" srcId="{ACB28A1C-751B-4D34-91A1-9CCA154C018A}" destId="{3FC31F43-0E7C-43B3-A7A1-F272580D691F}" srcOrd="4" destOrd="0" presId="urn:microsoft.com/office/officeart/2005/8/layout/process5"/>
    <dgm:cxn modelId="{CFA64F19-2F7E-44DA-9796-C58A716686CC}" type="presParOf" srcId="{ACB28A1C-751B-4D34-91A1-9CCA154C018A}" destId="{B2E78B44-4704-4440-B5A4-20E643DC8E5A}" srcOrd="5" destOrd="0" presId="urn:microsoft.com/office/officeart/2005/8/layout/process5"/>
    <dgm:cxn modelId="{9F34B439-A598-4AA8-A4C3-AD37BCBB3703}" type="presParOf" srcId="{B2E78B44-4704-4440-B5A4-20E643DC8E5A}" destId="{8996DAE8-4D25-4A92-998C-F461FBABEFC7}" srcOrd="0" destOrd="0" presId="urn:microsoft.com/office/officeart/2005/8/layout/process5"/>
    <dgm:cxn modelId="{B6E0D021-4E8C-4B8E-9692-7C5D621112BC}" type="presParOf" srcId="{ACB28A1C-751B-4D34-91A1-9CCA154C018A}" destId="{8CD29AA8-3D69-4042-8CCD-57EE20CD8E0E}" srcOrd="6" destOrd="0" presId="urn:microsoft.com/office/officeart/2005/8/layout/process5"/>
    <dgm:cxn modelId="{F36E2E74-0C63-4B5E-A051-C4A5F1B86FF2}" type="presParOf" srcId="{ACB28A1C-751B-4D34-91A1-9CCA154C018A}" destId="{79522265-981A-4BFD-A2D6-BCBAE3CEDF6A}" srcOrd="7" destOrd="0" presId="urn:microsoft.com/office/officeart/2005/8/layout/process5"/>
    <dgm:cxn modelId="{38C53B22-08A8-4CE1-959D-55AB15C9525A}" type="presParOf" srcId="{79522265-981A-4BFD-A2D6-BCBAE3CEDF6A}" destId="{AE4B4D8A-95E1-4E79-A760-45DDC6898ABD}" srcOrd="0" destOrd="0" presId="urn:microsoft.com/office/officeart/2005/8/layout/process5"/>
    <dgm:cxn modelId="{0A448AB1-C8F4-496D-9653-1E6BED7657A5}" type="presParOf" srcId="{ACB28A1C-751B-4D34-91A1-9CCA154C018A}" destId="{1E16390E-87BA-4017-901E-0A3B4E7CB798}" srcOrd="8" destOrd="0" presId="urn:microsoft.com/office/officeart/2005/8/layout/process5"/>
    <dgm:cxn modelId="{9CAEC8F2-A1FA-44BE-8292-BCE91D8CF3A1}" type="presParOf" srcId="{ACB28A1C-751B-4D34-91A1-9CCA154C018A}" destId="{D27CDBE6-09C2-4757-B052-4D3FD8277808}" srcOrd="9" destOrd="0" presId="urn:microsoft.com/office/officeart/2005/8/layout/process5"/>
    <dgm:cxn modelId="{27E0F553-FF2B-46D3-B916-CBDCD89EB7CF}" type="presParOf" srcId="{D27CDBE6-09C2-4757-B052-4D3FD8277808}" destId="{3F82DE6A-8085-4EE1-95E1-B1A572900BD8}" srcOrd="0" destOrd="0" presId="urn:microsoft.com/office/officeart/2005/8/layout/process5"/>
    <dgm:cxn modelId="{5676AEE1-CD6F-413E-8ECB-98404A893550}" type="presParOf" srcId="{ACB28A1C-751B-4D34-91A1-9CCA154C018A}" destId="{A641D271-80C1-4711-B8BF-9B94DC0AEF4D}" srcOrd="10" destOrd="0" presId="urn:microsoft.com/office/officeart/2005/8/layout/process5"/>
    <dgm:cxn modelId="{718A0ABD-FB69-465E-9332-CEF107A833C4}" type="presParOf" srcId="{ACB28A1C-751B-4D34-91A1-9CCA154C018A}" destId="{86EE79AC-04EF-4FC1-85A6-34F2B0B99D6F}" srcOrd="11" destOrd="0" presId="urn:microsoft.com/office/officeart/2005/8/layout/process5"/>
    <dgm:cxn modelId="{AAC34D65-46F0-4C13-B7EB-6BFD5D8EF314}" type="presParOf" srcId="{86EE79AC-04EF-4FC1-85A6-34F2B0B99D6F}" destId="{899AFBFE-998B-47A0-B3E3-D599AEF61081}" srcOrd="0" destOrd="0" presId="urn:microsoft.com/office/officeart/2005/8/layout/process5"/>
    <dgm:cxn modelId="{7E09CC7C-1C24-4575-A9AD-84140EBD1A2C}" type="presParOf" srcId="{ACB28A1C-751B-4D34-91A1-9CCA154C018A}" destId="{DAE783C5-8EE1-4C07-A7D8-990FC3CC0A69}" srcOrd="12" destOrd="0" presId="urn:microsoft.com/office/officeart/2005/8/layout/process5"/>
  </dgm:cxnLst>
  <dgm:bg>
    <a:no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9088E53-981C-4784-BC31-487DD1CF167A}" type="doc">
      <dgm:prSet loTypeId="urn:microsoft.com/office/officeart/2005/8/layout/radial4" loCatId="relationship" qsTypeId="urn:microsoft.com/office/officeart/2005/8/quickstyle/simple1#1" qsCatId="simple" csTypeId="urn:microsoft.com/office/officeart/2005/8/colors/accent1_2#4" csCatId="accent1" phldr="1"/>
      <dgm:spPr/>
      <dgm:t>
        <a:bodyPr/>
        <a:lstStyle/>
        <a:p>
          <a:endParaRPr lang="zh-CN" altLang="en-US"/>
        </a:p>
      </dgm:t>
    </dgm:pt>
    <dgm:pt modelId="{0783633F-8C62-4747-BBEA-B8D4C405FBB4}">
      <dgm:prSet phldrT="[文本]"/>
      <dgm:spPr/>
      <dgm:t>
        <a:bodyPr/>
        <a:lstStyle/>
        <a:p>
          <a:r>
            <a:rPr lang="en-US" altLang="zh-CN" b="1" dirty="0" smtClean="0">
              <a:solidFill>
                <a:schemeClr val="tx1"/>
              </a:solidFill>
              <a:latin typeface="黑体" pitchFamily="49" charset="-122"/>
              <a:ea typeface="黑体" pitchFamily="49" charset="-122"/>
            </a:rPr>
            <a:t>3R</a:t>
          </a:r>
          <a:r>
            <a:rPr lang="zh-CN" altLang="en-US" b="1" dirty="0" smtClean="0">
              <a:solidFill>
                <a:schemeClr val="tx1"/>
              </a:solidFill>
              <a:latin typeface="黑体" pitchFamily="49" charset="-122"/>
              <a:ea typeface="黑体" pitchFamily="49" charset="-122"/>
            </a:rPr>
            <a:t>原则</a:t>
          </a:r>
          <a:endParaRPr lang="zh-CN" altLang="en-US" b="1" dirty="0">
            <a:solidFill>
              <a:schemeClr val="tx1"/>
            </a:solidFill>
            <a:latin typeface="黑体" pitchFamily="49" charset="-122"/>
            <a:ea typeface="黑体" pitchFamily="49" charset="-122"/>
          </a:endParaRPr>
        </a:p>
      </dgm:t>
    </dgm:pt>
    <dgm:pt modelId="{916E4642-3781-41A1-893E-877A2B180143}" type="parTrans" cxnId="{2FA5C741-7B31-4DAC-8025-777A27B6EAE5}">
      <dgm:prSet/>
      <dgm:spPr/>
      <dgm:t>
        <a:bodyPr/>
        <a:lstStyle/>
        <a:p>
          <a:endParaRPr lang="zh-CN" altLang="en-US" b="1"/>
        </a:p>
      </dgm:t>
    </dgm:pt>
    <dgm:pt modelId="{CB9E4FBE-766F-480B-A299-1FCE57757F4C}" type="sibTrans" cxnId="{2FA5C741-7B31-4DAC-8025-777A27B6EAE5}">
      <dgm:prSet/>
      <dgm:spPr/>
      <dgm:t>
        <a:bodyPr/>
        <a:lstStyle/>
        <a:p>
          <a:endParaRPr lang="zh-CN" altLang="en-US" b="1"/>
        </a:p>
      </dgm:t>
    </dgm:pt>
    <dgm:pt modelId="{BCE8BC11-FC73-4C1D-B8E9-3D7212A33120}">
      <dgm:prSet phldrT="[文本]"/>
      <dgm:spPr/>
      <dgm:t>
        <a:bodyPr/>
        <a:lstStyle/>
        <a:p>
          <a:r>
            <a:rPr lang="en-US" altLang="zh-CN" b="1" dirty="0" smtClean="0">
              <a:solidFill>
                <a:schemeClr val="tx1"/>
              </a:solidFill>
              <a:latin typeface="黑体" pitchFamily="49" charset="-122"/>
              <a:ea typeface="黑体" pitchFamily="49" charset="-122"/>
            </a:rPr>
            <a:t>Reduce</a:t>
          </a:r>
        </a:p>
        <a:p>
          <a:r>
            <a:rPr lang="zh-CN" altLang="zh-CN" b="1" dirty="0" smtClean="0">
              <a:solidFill>
                <a:schemeClr val="tx1"/>
              </a:solidFill>
              <a:latin typeface="黑体" pitchFamily="49" charset="-122"/>
              <a:ea typeface="黑体" pitchFamily="49" charset="-122"/>
            </a:rPr>
            <a:t>减少包装</a:t>
          </a:r>
          <a:endParaRPr lang="zh-CN" altLang="en-US" b="1" dirty="0">
            <a:solidFill>
              <a:schemeClr val="tx1"/>
            </a:solidFill>
            <a:latin typeface="黑体" pitchFamily="49" charset="-122"/>
            <a:ea typeface="黑体" pitchFamily="49" charset="-122"/>
          </a:endParaRPr>
        </a:p>
      </dgm:t>
    </dgm:pt>
    <dgm:pt modelId="{D40B6A55-8C4A-4785-A27F-090657A9AE74}" type="parTrans" cxnId="{62556E46-CDCB-4225-96DF-C311B643436B}">
      <dgm:prSet/>
      <dgm:spPr/>
      <dgm:t>
        <a:bodyPr/>
        <a:lstStyle/>
        <a:p>
          <a:endParaRPr lang="zh-CN" altLang="en-US" b="1"/>
        </a:p>
      </dgm:t>
    </dgm:pt>
    <dgm:pt modelId="{00547DB2-D0DB-441A-AE20-2E72E42EEF4C}" type="sibTrans" cxnId="{62556E46-CDCB-4225-96DF-C311B643436B}">
      <dgm:prSet/>
      <dgm:spPr/>
      <dgm:t>
        <a:bodyPr/>
        <a:lstStyle/>
        <a:p>
          <a:endParaRPr lang="zh-CN" altLang="en-US" b="1"/>
        </a:p>
      </dgm:t>
    </dgm:pt>
    <dgm:pt modelId="{8F173B70-09EC-4D2A-8B2E-4D6F4CC19DC0}">
      <dgm:prSet phldrT="[文本]"/>
      <dgm:spPr/>
      <dgm:t>
        <a:bodyPr/>
        <a:lstStyle/>
        <a:p>
          <a:r>
            <a:rPr lang="en-US" altLang="zh-CN" b="1" dirty="0" smtClean="0">
              <a:solidFill>
                <a:schemeClr val="tx1"/>
              </a:solidFill>
              <a:latin typeface="黑体" pitchFamily="49" charset="-122"/>
              <a:ea typeface="黑体" pitchFamily="49" charset="-122"/>
            </a:rPr>
            <a:t>Reuse</a:t>
          </a:r>
        </a:p>
        <a:p>
          <a:r>
            <a:rPr lang="zh-CN" altLang="zh-CN" b="1" dirty="0" smtClean="0">
              <a:solidFill>
                <a:schemeClr val="tx1"/>
              </a:solidFill>
              <a:latin typeface="黑体" pitchFamily="49" charset="-122"/>
              <a:ea typeface="黑体" pitchFamily="49" charset="-122"/>
            </a:rPr>
            <a:t>重复再利用包装</a:t>
          </a:r>
          <a:endParaRPr lang="zh-CN" altLang="en-US" b="1" dirty="0">
            <a:solidFill>
              <a:schemeClr val="tx1"/>
            </a:solidFill>
            <a:latin typeface="黑体" pitchFamily="49" charset="-122"/>
            <a:ea typeface="黑体" pitchFamily="49" charset="-122"/>
          </a:endParaRPr>
        </a:p>
      </dgm:t>
    </dgm:pt>
    <dgm:pt modelId="{532E0A5C-07CF-4641-BAC0-858800160C6B}" type="parTrans" cxnId="{EA4B191A-BE74-458B-9E1B-E52A1A4F1E95}">
      <dgm:prSet/>
      <dgm:spPr/>
      <dgm:t>
        <a:bodyPr/>
        <a:lstStyle/>
        <a:p>
          <a:endParaRPr lang="zh-CN" altLang="en-US" b="1"/>
        </a:p>
      </dgm:t>
    </dgm:pt>
    <dgm:pt modelId="{980F1E92-AC70-4648-9B0F-60B50BD28D97}" type="sibTrans" cxnId="{EA4B191A-BE74-458B-9E1B-E52A1A4F1E95}">
      <dgm:prSet/>
      <dgm:spPr/>
      <dgm:t>
        <a:bodyPr/>
        <a:lstStyle/>
        <a:p>
          <a:endParaRPr lang="zh-CN" altLang="en-US" b="1"/>
        </a:p>
      </dgm:t>
    </dgm:pt>
    <dgm:pt modelId="{1AFEF27E-D47B-448D-A417-1F179946549E}">
      <dgm:prSet phldrT="[文本]"/>
      <dgm:spPr/>
      <dgm:t>
        <a:bodyPr/>
        <a:lstStyle/>
        <a:p>
          <a:r>
            <a:rPr lang="en-US" altLang="zh-CN" b="1" dirty="0" smtClean="0">
              <a:solidFill>
                <a:schemeClr val="tx1"/>
              </a:solidFill>
              <a:latin typeface="黑体" pitchFamily="49" charset="-122"/>
              <a:ea typeface="黑体" pitchFamily="49" charset="-122"/>
            </a:rPr>
            <a:t>Recycle</a:t>
          </a:r>
        </a:p>
        <a:p>
          <a:r>
            <a:rPr lang="zh-CN" altLang="zh-CN" b="1" dirty="0" smtClean="0">
              <a:solidFill>
                <a:schemeClr val="tx1"/>
              </a:solidFill>
              <a:latin typeface="黑体" pitchFamily="49" charset="-122"/>
              <a:ea typeface="黑体" pitchFamily="49" charset="-122"/>
            </a:rPr>
            <a:t>回收包装及掩埋和处理</a:t>
          </a:r>
          <a:endParaRPr lang="zh-CN" altLang="en-US" b="1" dirty="0">
            <a:solidFill>
              <a:schemeClr val="tx1"/>
            </a:solidFill>
            <a:latin typeface="黑体" pitchFamily="49" charset="-122"/>
            <a:ea typeface="黑体" pitchFamily="49" charset="-122"/>
          </a:endParaRPr>
        </a:p>
      </dgm:t>
    </dgm:pt>
    <dgm:pt modelId="{4FEBEBD2-840A-46E8-A4FE-C75028D728A6}" type="parTrans" cxnId="{B72DFEA3-D825-43D3-A41B-C8A785697FE7}">
      <dgm:prSet/>
      <dgm:spPr/>
      <dgm:t>
        <a:bodyPr/>
        <a:lstStyle/>
        <a:p>
          <a:endParaRPr lang="zh-CN" altLang="en-US" b="1"/>
        </a:p>
      </dgm:t>
    </dgm:pt>
    <dgm:pt modelId="{B29A9925-51B4-4194-AC60-26B9CE419581}" type="sibTrans" cxnId="{B72DFEA3-D825-43D3-A41B-C8A785697FE7}">
      <dgm:prSet/>
      <dgm:spPr/>
      <dgm:t>
        <a:bodyPr/>
        <a:lstStyle/>
        <a:p>
          <a:endParaRPr lang="zh-CN" altLang="en-US" b="1"/>
        </a:p>
      </dgm:t>
    </dgm:pt>
    <dgm:pt modelId="{983FA067-D98D-460F-B557-6B04642A9D77}" type="pres">
      <dgm:prSet presAssocID="{99088E53-981C-4784-BC31-487DD1CF167A}" presName="cycle" presStyleCnt="0">
        <dgm:presLayoutVars>
          <dgm:chMax val="1"/>
          <dgm:dir/>
          <dgm:animLvl val="ctr"/>
          <dgm:resizeHandles val="exact"/>
        </dgm:presLayoutVars>
      </dgm:prSet>
      <dgm:spPr/>
      <dgm:t>
        <a:bodyPr/>
        <a:lstStyle/>
        <a:p>
          <a:endParaRPr lang="zh-CN" altLang="en-US"/>
        </a:p>
      </dgm:t>
    </dgm:pt>
    <dgm:pt modelId="{DE06D74D-483A-4760-820A-4846FF27811C}" type="pres">
      <dgm:prSet presAssocID="{0783633F-8C62-4747-BBEA-B8D4C405FBB4}" presName="centerShape" presStyleLbl="node0" presStyleIdx="0" presStyleCnt="1" custScaleX="74710" custScaleY="77038"/>
      <dgm:spPr/>
      <dgm:t>
        <a:bodyPr/>
        <a:lstStyle/>
        <a:p>
          <a:endParaRPr lang="zh-CN" altLang="en-US"/>
        </a:p>
      </dgm:t>
    </dgm:pt>
    <dgm:pt modelId="{F4026ED0-EA79-4232-9E8C-FAF9A85B86D8}" type="pres">
      <dgm:prSet presAssocID="{D40B6A55-8C4A-4785-A27F-090657A9AE74}" presName="parTrans" presStyleLbl="bgSibTrans2D1" presStyleIdx="0" presStyleCnt="3"/>
      <dgm:spPr/>
      <dgm:t>
        <a:bodyPr/>
        <a:lstStyle/>
        <a:p>
          <a:endParaRPr lang="zh-CN" altLang="en-US"/>
        </a:p>
      </dgm:t>
    </dgm:pt>
    <dgm:pt modelId="{DA0B792B-D2DA-43DE-8262-EDADD2BA1593}" type="pres">
      <dgm:prSet presAssocID="{BCE8BC11-FC73-4C1D-B8E9-3D7212A33120}" presName="node" presStyleLbl="node1" presStyleIdx="0" presStyleCnt="3">
        <dgm:presLayoutVars>
          <dgm:bulletEnabled val="1"/>
        </dgm:presLayoutVars>
      </dgm:prSet>
      <dgm:spPr/>
      <dgm:t>
        <a:bodyPr/>
        <a:lstStyle/>
        <a:p>
          <a:endParaRPr lang="zh-CN" altLang="en-US"/>
        </a:p>
      </dgm:t>
    </dgm:pt>
    <dgm:pt modelId="{EE63A61B-4C84-4033-A7D7-6C232B7EC418}" type="pres">
      <dgm:prSet presAssocID="{532E0A5C-07CF-4641-BAC0-858800160C6B}" presName="parTrans" presStyleLbl="bgSibTrans2D1" presStyleIdx="1" presStyleCnt="3"/>
      <dgm:spPr/>
      <dgm:t>
        <a:bodyPr/>
        <a:lstStyle/>
        <a:p>
          <a:endParaRPr lang="zh-CN" altLang="en-US"/>
        </a:p>
      </dgm:t>
    </dgm:pt>
    <dgm:pt modelId="{40448430-362F-437F-AFA1-C6D86ACE3050}" type="pres">
      <dgm:prSet presAssocID="{8F173B70-09EC-4D2A-8B2E-4D6F4CC19DC0}" presName="node" presStyleLbl="node1" presStyleIdx="1" presStyleCnt="3">
        <dgm:presLayoutVars>
          <dgm:bulletEnabled val="1"/>
        </dgm:presLayoutVars>
      </dgm:prSet>
      <dgm:spPr/>
      <dgm:t>
        <a:bodyPr/>
        <a:lstStyle/>
        <a:p>
          <a:endParaRPr lang="zh-CN" altLang="en-US"/>
        </a:p>
      </dgm:t>
    </dgm:pt>
    <dgm:pt modelId="{4D05B630-F668-4337-97F7-6E8E646397AB}" type="pres">
      <dgm:prSet presAssocID="{4FEBEBD2-840A-46E8-A4FE-C75028D728A6}" presName="parTrans" presStyleLbl="bgSibTrans2D1" presStyleIdx="2" presStyleCnt="3"/>
      <dgm:spPr/>
      <dgm:t>
        <a:bodyPr/>
        <a:lstStyle/>
        <a:p>
          <a:endParaRPr lang="zh-CN" altLang="en-US"/>
        </a:p>
      </dgm:t>
    </dgm:pt>
    <dgm:pt modelId="{7711EFD7-49EE-40E9-9214-FE58E52873CB}" type="pres">
      <dgm:prSet presAssocID="{1AFEF27E-D47B-448D-A417-1F179946549E}" presName="node" presStyleLbl="node1" presStyleIdx="2" presStyleCnt="3">
        <dgm:presLayoutVars>
          <dgm:bulletEnabled val="1"/>
        </dgm:presLayoutVars>
      </dgm:prSet>
      <dgm:spPr/>
      <dgm:t>
        <a:bodyPr/>
        <a:lstStyle/>
        <a:p>
          <a:endParaRPr lang="zh-CN" altLang="en-US"/>
        </a:p>
      </dgm:t>
    </dgm:pt>
  </dgm:ptLst>
  <dgm:cxnLst>
    <dgm:cxn modelId="{F3D7B89B-4A7E-41DB-A4DA-FD5DC71624CE}" type="presOf" srcId="{D40B6A55-8C4A-4785-A27F-090657A9AE74}" destId="{F4026ED0-EA79-4232-9E8C-FAF9A85B86D8}" srcOrd="0" destOrd="0" presId="urn:microsoft.com/office/officeart/2005/8/layout/radial4"/>
    <dgm:cxn modelId="{A19BD558-CF85-4135-AFD5-93597F6210D0}" type="presOf" srcId="{0783633F-8C62-4747-BBEA-B8D4C405FBB4}" destId="{DE06D74D-483A-4760-820A-4846FF27811C}" srcOrd="0" destOrd="0" presId="urn:microsoft.com/office/officeart/2005/8/layout/radial4"/>
    <dgm:cxn modelId="{EA4B191A-BE74-458B-9E1B-E52A1A4F1E95}" srcId="{0783633F-8C62-4747-BBEA-B8D4C405FBB4}" destId="{8F173B70-09EC-4D2A-8B2E-4D6F4CC19DC0}" srcOrd="1" destOrd="0" parTransId="{532E0A5C-07CF-4641-BAC0-858800160C6B}" sibTransId="{980F1E92-AC70-4648-9B0F-60B50BD28D97}"/>
    <dgm:cxn modelId="{C81EA830-9DDF-43ED-86B1-BF7F8C35C4C2}" type="presOf" srcId="{4FEBEBD2-840A-46E8-A4FE-C75028D728A6}" destId="{4D05B630-F668-4337-97F7-6E8E646397AB}" srcOrd="0" destOrd="0" presId="urn:microsoft.com/office/officeart/2005/8/layout/radial4"/>
    <dgm:cxn modelId="{2FA5C741-7B31-4DAC-8025-777A27B6EAE5}" srcId="{99088E53-981C-4784-BC31-487DD1CF167A}" destId="{0783633F-8C62-4747-BBEA-B8D4C405FBB4}" srcOrd="0" destOrd="0" parTransId="{916E4642-3781-41A1-893E-877A2B180143}" sibTransId="{CB9E4FBE-766F-480B-A299-1FCE57757F4C}"/>
    <dgm:cxn modelId="{B72DFEA3-D825-43D3-A41B-C8A785697FE7}" srcId="{0783633F-8C62-4747-BBEA-B8D4C405FBB4}" destId="{1AFEF27E-D47B-448D-A417-1F179946549E}" srcOrd="2" destOrd="0" parTransId="{4FEBEBD2-840A-46E8-A4FE-C75028D728A6}" sibTransId="{B29A9925-51B4-4194-AC60-26B9CE419581}"/>
    <dgm:cxn modelId="{62556E46-CDCB-4225-96DF-C311B643436B}" srcId="{0783633F-8C62-4747-BBEA-B8D4C405FBB4}" destId="{BCE8BC11-FC73-4C1D-B8E9-3D7212A33120}" srcOrd="0" destOrd="0" parTransId="{D40B6A55-8C4A-4785-A27F-090657A9AE74}" sibTransId="{00547DB2-D0DB-441A-AE20-2E72E42EEF4C}"/>
    <dgm:cxn modelId="{34A4A1DC-BDB1-4E25-B7A2-81AFEFF9105F}" type="presOf" srcId="{99088E53-981C-4784-BC31-487DD1CF167A}" destId="{983FA067-D98D-460F-B557-6B04642A9D77}" srcOrd="0" destOrd="0" presId="urn:microsoft.com/office/officeart/2005/8/layout/radial4"/>
    <dgm:cxn modelId="{3649075B-36DB-410F-9563-C33B980588E1}" type="presOf" srcId="{BCE8BC11-FC73-4C1D-B8E9-3D7212A33120}" destId="{DA0B792B-D2DA-43DE-8262-EDADD2BA1593}" srcOrd="0" destOrd="0" presId="urn:microsoft.com/office/officeart/2005/8/layout/radial4"/>
    <dgm:cxn modelId="{3DBC6C53-2750-4B8A-AD94-BE964AF70304}" type="presOf" srcId="{8F173B70-09EC-4D2A-8B2E-4D6F4CC19DC0}" destId="{40448430-362F-437F-AFA1-C6D86ACE3050}" srcOrd="0" destOrd="0" presId="urn:microsoft.com/office/officeart/2005/8/layout/radial4"/>
    <dgm:cxn modelId="{27CB8AC9-3D66-4BA8-94EE-50AA6EE9222D}" type="presOf" srcId="{532E0A5C-07CF-4641-BAC0-858800160C6B}" destId="{EE63A61B-4C84-4033-A7D7-6C232B7EC418}" srcOrd="0" destOrd="0" presId="urn:microsoft.com/office/officeart/2005/8/layout/radial4"/>
    <dgm:cxn modelId="{011351E1-DE11-4FBD-BD3D-F811F097A3A9}" type="presOf" srcId="{1AFEF27E-D47B-448D-A417-1F179946549E}" destId="{7711EFD7-49EE-40E9-9214-FE58E52873CB}" srcOrd="0" destOrd="0" presId="urn:microsoft.com/office/officeart/2005/8/layout/radial4"/>
    <dgm:cxn modelId="{14216006-A1D6-4A9F-8CB5-F9DAEF138512}" type="presParOf" srcId="{983FA067-D98D-460F-B557-6B04642A9D77}" destId="{DE06D74D-483A-4760-820A-4846FF27811C}" srcOrd="0" destOrd="0" presId="urn:microsoft.com/office/officeart/2005/8/layout/radial4"/>
    <dgm:cxn modelId="{DB794819-FAB2-4F1E-B763-4E0062820716}" type="presParOf" srcId="{983FA067-D98D-460F-B557-6B04642A9D77}" destId="{F4026ED0-EA79-4232-9E8C-FAF9A85B86D8}" srcOrd="1" destOrd="0" presId="urn:microsoft.com/office/officeart/2005/8/layout/radial4"/>
    <dgm:cxn modelId="{1622DBFB-9BB3-441C-8CB5-43093E1F4797}" type="presParOf" srcId="{983FA067-D98D-460F-B557-6B04642A9D77}" destId="{DA0B792B-D2DA-43DE-8262-EDADD2BA1593}" srcOrd="2" destOrd="0" presId="urn:microsoft.com/office/officeart/2005/8/layout/radial4"/>
    <dgm:cxn modelId="{A816E8FC-30A8-4941-AC3C-8EAC9F50EC80}" type="presParOf" srcId="{983FA067-D98D-460F-B557-6B04642A9D77}" destId="{EE63A61B-4C84-4033-A7D7-6C232B7EC418}" srcOrd="3" destOrd="0" presId="urn:microsoft.com/office/officeart/2005/8/layout/radial4"/>
    <dgm:cxn modelId="{B5D11139-AC80-4352-8B89-EA08E0F37B5E}" type="presParOf" srcId="{983FA067-D98D-460F-B557-6B04642A9D77}" destId="{40448430-362F-437F-AFA1-C6D86ACE3050}" srcOrd="4" destOrd="0" presId="urn:microsoft.com/office/officeart/2005/8/layout/radial4"/>
    <dgm:cxn modelId="{ACBA3B6C-A4C8-491B-8F5F-4522F49DEAAF}" type="presParOf" srcId="{983FA067-D98D-460F-B557-6B04642A9D77}" destId="{4D05B630-F668-4337-97F7-6E8E646397AB}" srcOrd="5" destOrd="0" presId="urn:microsoft.com/office/officeart/2005/8/layout/radial4"/>
    <dgm:cxn modelId="{A46D5282-9E82-433E-9798-F8DB66B5B7E3}" type="presParOf" srcId="{983FA067-D98D-460F-B557-6B04642A9D77}" destId="{7711EFD7-49EE-40E9-9214-FE58E52873CB}" srcOrd="6" destOrd="0" presId="urn:microsoft.com/office/officeart/2005/8/layout/radial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6D0A43A-012A-49EB-950A-085F5C4A36AF}" type="doc">
      <dgm:prSet loTypeId="urn:microsoft.com/office/officeart/2005/8/layout/hList9" loCatId="list" qsTypeId="urn:microsoft.com/office/officeart/2005/8/quickstyle/simple1#2" qsCatId="simple" csTypeId="urn:microsoft.com/office/officeart/2005/8/colors/accent1_2#5" csCatId="accent1" phldr="1"/>
      <dgm:spPr/>
      <dgm:t>
        <a:bodyPr/>
        <a:lstStyle/>
        <a:p>
          <a:endParaRPr lang="zh-CN" altLang="en-US"/>
        </a:p>
      </dgm:t>
    </dgm:pt>
    <dgm:pt modelId="{DD271557-9492-4920-B2DB-543A85E5F410}">
      <dgm:prSet phldrT="[文本]" custT="1"/>
      <dgm:spPr/>
      <dgm:t>
        <a:bodyPr/>
        <a:lstStyle/>
        <a:p>
          <a:r>
            <a:rPr lang="zh-CN" altLang="en-US" sz="2400" dirty="0" smtClean="0">
              <a:solidFill>
                <a:schemeClr val="tx1"/>
              </a:solidFill>
              <a:latin typeface="黑体" pitchFamily="49" charset="-122"/>
              <a:ea typeface="黑体" pitchFamily="49" charset="-122"/>
            </a:rPr>
            <a:t>绿色价格</a:t>
          </a:r>
          <a:endParaRPr lang="zh-CN" altLang="en-US" sz="2400" dirty="0">
            <a:solidFill>
              <a:schemeClr val="tx1"/>
            </a:solidFill>
            <a:latin typeface="黑体" pitchFamily="49" charset="-122"/>
            <a:ea typeface="黑体" pitchFamily="49" charset="-122"/>
          </a:endParaRPr>
        </a:p>
      </dgm:t>
    </dgm:pt>
    <dgm:pt modelId="{EEDF9472-443F-4E10-AB38-21F9D1BACAB6}" type="parTrans" cxnId="{C9410575-8F6B-418E-B383-152C1E48EB81}">
      <dgm:prSet/>
      <dgm:spPr/>
      <dgm:t>
        <a:bodyPr/>
        <a:lstStyle/>
        <a:p>
          <a:endParaRPr lang="zh-CN" altLang="en-US"/>
        </a:p>
      </dgm:t>
    </dgm:pt>
    <dgm:pt modelId="{20A5D57F-2B9F-4A7A-9A9E-DA46D61E21AF}" type="sibTrans" cxnId="{C9410575-8F6B-418E-B383-152C1E48EB81}">
      <dgm:prSet/>
      <dgm:spPr/>
      <dgm:t>
        <a:bodyPr/>
        <a:lstStyle/>
        <a:p>
          <a:endParaRPr lang="zh-CN" altLang="en-US"/>
        </a:p>
      </dgm:t>
    </dgm:pt>
    <dgm:pt modelId="{F497A899-E852-425F-A07F-B42E2626E76F}">
      <dgm:prSet phldrT="[文本]"/>
      <dgm:spPr/>
      <dgm:t>
        <a:bodyPr/>
        <a:lstStyle/>
        <a:p>
          <a:r>
            <a:rPr lang="en-US" altLang="zh-CN" b="1" dirty="0" smtClean="0"/>
            <a:t>- </a:t>
          </a:r>
          <a:r>
            <a:rPr lang="zh-CN" b="1" dirty="0" smtClean="0"/>
            <a:t>环境和资源的有偿使用</a:t>
          </a:r>
          <a:endParaRPr lang="en-US" altLang="zh-CN" b="1" dirty="0" smtClean="0"/>
        </a:p>
        <a:p>
          <a:r>
            <a:rPr lang="zh-CN" altLang="en-US" dirty="0" smtClean="0"/>
            <a:t>把</a:t>
          </a:r>
          <a:r>
            <a:rPr lang="zh-CN" dirty="0" smtClean="0"/>
            <a:t>保护生态环境和维护消费者健康而耗费的支出计入成本</a:t>
          </a:r>
          <a:endParaRPr lang="zh-CN" altLang="en-US" dirty="0"/>
        </a:p>
      </dgm:t>
    </dgm:pt>
    <dgm:pt modelId="{44483DA8-DC2D-4A66-BEAD-9B5936E6C6BF}" type="parTrans" cxnId="{8FF8D290-7608-4C85-8BCB-A08A3266C1ED}">
      <dgm:prSet/>
      <dgm:spPr/>
      <dgm:t>
        <a:bodyPr/>
        <a:lstStyle/>
        <a:p>
          <a:endParaRPr lang="zh-CN" altLang="en-US"/>
        </a:p>
      </dgm:t>
    </dgm:pt>
    <dgm:pt modelId="{04ACE5DC-35BD-470C-8A04-BEC69BBD6836}" type="sibTrans" cxnId="{8FF8D290-7608-4C85-8BCB-A08A3266C1ED}">
      <dgm:prSet/>
      <dgm:spPr/>
      <dgm:t>
        <a:bodyPr/>
        <a:lstStyle/>
        <a:p>
          <a:endParaRPr lang="zh-CN" altLang="en-US"/>
        </a:p>
      </dgm:t>
    </dgm:pt>
    <dgm:pt modelId="{A1C10A15-A51F-4780-9336-F54CCA1BF0B6}">
      <dgm:prSet phldrT="[文本]"/>
      <dgm:spPr/>
      <dgm:t>
        <a:bodyPr/>
        <a:lstStyle/>
        <a:p>
          <a:r>
            <a:rPr lang="en-US" altLang="zh-CN" b="1" dirty="0" smtClean="0"/>
            <a:t>- </a:t>
          </a:r>
          <a:r>
            <a:rPr lang="zh-CN" b="1" dirty="0" smtClean="0"/>
            <a:t>污染者付费</a:t>
          </a:r>
          <a:endParaRPr lang="en-US" altLang="zh-CN" b="1" dirty="0" smtClean="0"/>
        </a:p>
        <a:p>
          <a:r>
            <a:rPr lang="zh-CN" dirty="0" smtClean="0"/>
            <a:t>通过征收污染费来增大非绿色产品的经营成本</a:t>
          </a:r>
          <a:endParaRPr lang="zh-CN" altLang="en-US" dirty="0"/>
        </a:p>
      </dgm:t>
    </dgm:pt>
    <dgm:pt modelId="{3A0D5161-B187-40D5-BCA0-BB26EC3DC19B}" type="parTrans" cxnId="{61DB064A-83A4-4AB2-B192-892C1F3C8AB6}">
      <dgm:prSet/>
      <dgm:spPr/>
      <dgm:t>
        <a:bodyPr/>
        <a:lstStyle/>
        <a:p>
          <a:endParaRPr lang="zh-CN" altLang="en-US"/>
        </a:p>
      </dgm:t>
    </dgm:pt>
    <dgm:pt modelId="{23548AC5-1939-4266-9998-9BCAAEC017F0}" type="sibTrans" cxnId="{61DB064A-83A4-4AB2-B192-892C1F3C8AB6}">
      <dgm:prSet/>
      <dgm:spPr/>
      <dgm:t>
        <a:bodyPr/>
        <a:lstStyle/>
        <a:p>
          <a:endParaRPr lang="zh-CN" altLang="en-US"/>
        </a:p>
      </dgm:t>
    </dgm:pt>
    <dgm:pt modelId="{82E0BC28-27F7-4DB7-BA67-39C0B93A04EA}">
      <dgm:prSet phldrT="[文本]"/>
      <dgm:spPr/>
      <dgm:t>
        <a:bodyPr/>
        <a:lstStyle/>
        <a:p>
          <a:r>
            <a:rPr lang="en-US" altLang="zh-CN" b="1" dirty="0" smtClean="0"/>
            <a:t>- </a:t>
          </a:r>
          <a:r>
            <a:rPr lang="zh-CN" b="1" dirty="0" smtClean="0"/>
            <a:t>资源成本</a:t>
          </a:r>
          <a:endParaRPr lang="en-US" altLang="zh-CN" b="1" dirty="0" smtClean="0"/>
        </a:p>
        <a:p>
          <a:r>
            <a:rPr lang="zh-CN" dirty="0" smtClean="0"/>
            <a:t>必须充分考虑资源本身的价值，并把它作为价格的一个组成部分</a:t>
          </a:r>
          <a:endParaRPr lang="zh-CN" altLang="en-US" dirty="0" smtClean="0"/>
        </a:p>
      </dgm:t>
    </dgm:pt>
    <dgm:pt modelId="{E8ADF9E7-9B04-4061-A779-158409E9AE4C}" type="parTrans" cxnId="{16F3D32B-04BF-4038-8661-8D18D08F10AD}">
      <dgm:prSet/>
      <dgm:spPr/>
      <dgm:t>
        <a:bodyPr/>
        <a:lstStyle/>
        <a:p>
          <a:endParaRPr lang="zh-CN" altLang="en-US"/>
        </a:p>
      </dgm:t>
    </dgm:pt>
    <dgm:pt modelId="{1C72E24A-8262-4AA4-B5D0-59B9F0D15165}" type="sibTrans" cxnId="{16F3D32B-04BF-4038-8661-8D18D08F10AD}">
      <dgm:prSet/>
      <dgm:spPr/>
      <dgm:t>
        <a:bodyPr/>
        <a:lstStyle/>
        <a:p>
          <a:endParaRPr lang="zh-CN" altLang="en-US"/>
        </a:p>
      </dgm:t>
    </dgm:pt>
    <dgm:pt modelId="{0F835735-05B8-484B-B60A-7CB018F1D9B3}">
      <dgm:prSet phldrT="[文本]"/>
      <dgm:spPr/>
      <dgm:t>
        <a:bodyPr/>
        <a:lstStyle/>
        <a:p>
          <a:r>
            <a:rPr lang="en-US" altLang="zh-CN" b="1" dirty="0" smtClean="0"/>
            <a:t>- </a:t>
          </a:r>
          <a:r>
            <a:rPr lang="zh-CN" b="1" dirty="0" smtClean="0"/>
            <a:t>环境成本</a:t>
          </a:r>
          <a:endParaRPr lang="en-US" altLang="zh-CN" b="1" dirty="0" smtClean="0"/>
        </a:p>
        <a:p>
          <a:r>
            <a:rPr lang="zh-CN" dirty="0" smtClean="0"/>
            <a:t>引进环保技术和设备时所支出的费用</a:t>
          </a:r>
          <a:r>
            <a:rPr lang="zh-CN" altLang="en-US" dirty="0" smtClean="0"/>
            <a:t>；</a:t>
          </a:r>
          <a:r>
            <a:rPr lang="zh-CN" dirty="0" smtClean="0"/>
            <a:t>控制和治理环境污染的费用</a:t>
          </a:r>
          <a:endParaRPr lang="zh-CN" altLang="en-US" b="1" dirty="0"/>
        </a:p>
      </dgm:t>
    </dgm:pt>
    <dgm:pt modelId="{79F2FB64-0715-4730-BA0D-A0DAFC9D5378}" type="parTrans" cxnId="{011B8CA3-1389-4044-B696-64313B12607A}">
      <dgm:prSet/>
      <dgm:spPr/>
      <dgm:t>
        <a:bodyPr/>
        <a:lstStyle/>
        <a:p>
          <a:endParaRPr lang="zh-CN" altLang="en-US"/>
        </a:p>
      </dgm:t>
    </dgm:pt>
    <dgm:pt modelId="{0E4787F5-2279-409D-AFBD-BB4B65E78C05}" type="sibTrans" cxnId="{011B8CA3-1389-4044-B696-64313B12607A}">
      <dgm:prSet/>
      <dgm:spPr/>
      <dgm:t>
        <a:bodyPr/>
        <a:lstStyle/>
        <a:p>
          <a:endParaRPr lang="zh-CN" altLang="en-US"/>
        </a:p>
      </dgm:t>
    </dgm:pt>
    <dgm:pt modelId="{BFCEB22F-9852-4E8E-A3BC-2BE8CF5592CF}">
      <dgm:prSet phldrT="[文本]" custT="1"/>
      <dgm:spPr/>
      <dgm:t>
        <a:bodyPr/>
        <a:lstStyle/>
        <a:p>
          <a:r>
            <a:rPr lang="zh-CN" altLang="en-US" sz="2400" dirty="0" smtClean="0">
              <a:solidFill>
                <a:schemeClr val="tx1"/>
              </a:solidFill>
              <a:latin typeface="黑体" pitchFamily="49" charset="-122"/>
              <a:ea typeface="黑体" pitchFamily="49" charset="-122"/>
            </a:rPr>
            <a:t>成本构成</a:t>
          </a:r>
          <a:endParaRPr lang="zh-CN" altLang="en-US" sz="2400" dirty="0">
            <a:solidFill>
              <a:schemeClr val="tx1"/>
            </a:solidFill>
            <a:latin typeface="黑体" pitchFamily="49" charset="-122"/>
            <a:ea typeface="黑体" pitchFamily="49" charset="-122"/>
          </a:endParaRPr>
        </a:p>
      </dgm:t>
    </dgm:pt>
    <dgm:pt modelId="{B7F4CB13-E052-482D-9C45-8C3BC06E4F20}" type="sibTrans" cxnId="{42A01B39-669F-43A0-9ABA-061CD1572AAE}">
      <dgm:prSet/>
      <dgm:spPr/>
      <dgm:t>
        <a:bodyPr/>
        <a:lstStyle/>
        <a:p>
          <a:endParaRPr lang="zh-CN" altLang="en-US"/>
        </a:p>
      </dgm:t>
    </dgm:pt>
    <dgm:pt modelId="{63722397-EE92-4F91-A91C-D7D550C60C4A}" type="parTrans" cxnId="{42A01B39-669F-43A0-9ABA-061CD1572AAE}">
      <dgm:prSet/>
      <dgm:spPr/>
      <dgm:t>
        <a:bodyPr/>
        <a:lstStyle/>
        <a:p>
          <a:endParaRPr lang="zh-CN" altLang="en-US"/>
        </a:p>
      </dgm:t>
    </dgm:pt>
    <dgm:pt modelId="{0463FF6F-D095-44DE-A339-FB43B8A3821D}" type="pres">
      <dgm:prSet presAssocID="{26D0A43A-012A-49EB-950A-085F5C4A36AF}" presName="list" presStyleCnt="0">
        <dgm:presLayoutVars>
          <dgm:dir/>
          <dgm:animLvl val="lvl"/>
        </dgm:presLayoutVars>
      </dgm:prSet>
      <dgm:spPr/>
      <dgm:t>
        <a:bodyPr/>
        <a:lstStyle/>
        <a:p>
          <a:endParaRPr lang="zh-CN" altLang="en-US"/>
        </a:p>
      </dgm:t>
    </dgm:pt>
    <dgm:pt modelId="{CF7A1F48-F52E-4397-B453-F207D26DD05E}" type="pres">
      <dgm:prSet presAssocID="{DD271557-9492-4920-B2DB-543A85E5F410}" presName="posSpace" presStyleCnt="0"/>
      <dgm:spPr/>
    </dgm:pt>
    <dgm:pt modelId="{03C47F65-0B51-4F4F-A027-AF546892ACBA}" type="pres">
      <dgm:prSet presAssocID="{DD271557-9492-4920-B2DB-543A85E5F410}" presName="vertFlow" presStyleCnt="0"/>
      <dgm:spPr/>
    </dgm:pt>
    <dgm:pt modelId="{293BCD79-12BC-4323-9D20-C28E36C659C0}" type="pres">
      <dgm:prSet presAssocID="{DD271557-9492-4920-B2DB-543A85E5F410}" presName="topSpace" presStyleCnt="0"/>
      <dgm:spPr/>
    </dgm:pt>
    <dgm:pt modelId="{58239F2C-0CEF-4C0A-87D1-1A592A70393F}" type="pres">
      <dgm:prSet presAssocID="{DD271557-9492-4920-B2DB-543A85E5F410}" presName="firstComp" presStyleCnt="0"/>
      <dgm:spPr/>
    </dgm:pt>
    <dgm:pt modelId="{5A8672C6-67E6-44D2-8BA6-097477047782}" type="pres">
      <dgm:prSet presAssocID="{DD271557-9492-4920-B2DB-543A85E5F410}" presName="firstChild" presStyleLbl="bgAccFollowNode1" presStyleIdx="0" presStyleCnt="4" custScaleX="121498" custScaleY="106910"/>
      <dgm:spPr/>
      <dgm:t>
        <a:bodyPr/>
        <a:lstStyle/>
        <a:p>
          <a:endParaRPr lang="zh-CN" altLang="en-US"/>
        </a:p>
      </dgm:t>
    </dgm:pt>
    <dgm:pt modelId="{C70B4AE7-AF98-4B40-B956-4DFDCCFAEB41}" type="pres">
      <dgm:prSet presAssocID="{DD271557-9492-4920-B2DB-543A85E5F410}" presName="firstChildTx" presStyleLbl="bgAccFollowNode1" presStyleIdx="0" presStyleCnt="4">
        <dgm:presLayoutVars>
          <dgm:bulletEnabled val="1"/>
        </dgm:presLayoutVars>
      </dgm:prSet>
      <dgm:spPr/>
      <dgm:t>
        <a:bodyPr/>
        <a:lstStyle/>
        <a:p>
          <a:endParaRPr lang="zh-CN" altLang="en-US"/>
        </a:p>
      </dgm:t>
    </dgm:pt>
    <dgm:pt modelId="{CDC732CD-CA95-4A85-972D-A70B66AC0C3F}" type="pres">
      <dgm:prSet presAssocID="{A1C10A15-A51F-4780-9336-F54CCA1BF0B6}" presName="comp" presStyleCnt="0"/>
      <dgm:spPr/>
    </dgm:pt>
    <dgm:pt modelId="{060B7986-C935-404D-89B7-CE21EC98CF72}" type="pres">
      <dgm:prSet presAssocID="{A1C10A15-A51F-4780-9336-F54CCA1BF0B6}" presName="child" presStyleLbl="bgAccFollowNode1" presStyleIdx="1" presStyleCnt="4" custScaleX="120734" custLinFactNeighborY="5713"/>
      <dgm:spPr/>
      <dgm:t>
        <a:bodyPr/>
        <a:lstStyle/>
        <a:p>
          <a:endParaRPr lang="zh-CN" altLang="en-US"/>
        </a:p>
      </dgm:t>
    </dgm:pt>
    <dgm:pt modelId="{2678DE65-5D2E-4753-985E-684AFCF0AA41}" type="pres">
      <dgm:prSet presAssocID="{A1C10A15-A51F-4780-9336-F54CCA1BF0B6}" presName="childTx" presStyleLbl="bgAccFollowNode1" presStyleIdx="1" presStyleCnt="4">
        <dgm:presLayoutVars>
          <dgm:bulletEnabled val="1"/>
        </dgm:presLayoutVars>
      </dgm:prSet>
      <dgm:spPr/>
      <dgm:t>
        <a:bodyPr/>
        <a:lstStyle/>
        <a:p>
          <a:endParaRPr lang="zh-CN" altLang="en-US"/>
        </a:p>
      </dgm:t>
    </dgm:pt>
    <dgm:pt modelId="{0AAE6A2E-0C09-42B5-81FA-668ABBE6423E}" type="pres">
      <dgm:prSet presAssocID="{DD271557-9492-4920-B2DB-543A85E5F410}" presName="negSpace" presStyleCnt="0"/>
      <dgm:spPr/>
    </dgm:pt>
    <dgm:pt modelId="{6E6B201E-AD6A-4814-A93C-CC6D1BC8A5F2}" type="pres">
      <dgm:prSet presAssocID="{DD271557-9492-4920-B2DB-543A85E5F410}" presName="circle" presStyleLbl="node1" presStyleIdx="0" presStyleCnt="2" custScaleX="75492" custScaleY="75692" custLinFactNeighborX="-19975" custLinFactNeighborY="7889"/>
      <dgm:spPr/>
      <dgm:t>
        <a:bodyPr/>
        <a:lstStyle/>
        <a:p>
          <a:endParaRPr lang="zh-CN" altLang="en-US"/>
        </a:p>
      </dgm:t>
    </dgm:pt>
    <dgm:pt modelId="{2530260E-D7DB-4125-AD64-2145A45E9054}" type="pres">
      <dgm:prSet presAssocID="{20A5D57F-2B9F-4A7A-9A9E-DA46D61E21AF}" presName="transSpace" presStyleCnt="0"/>
      <dgm:spPr/>
    </dgm:pt>
    <dgm:pt modelId="{F7909A30-63A6-4CC1-B0FF-B8DD390279B8}" type="pres">
      <dgm:prSet presAssocID="{BFCEB22F-9852-4E8E-A3BC-2BE8CF5592CF}" presName="posSpace" presStyleCnt="0"/>
      <dgm:spPr/>
    </dgm:pt>
    <dgm:pt modelId="{FBF9DF80-9469-4859-AB07-C75AC61F07D3}" type="pres">
      <dgm:prSet presAssocID="{BFCEB22F-9852-4E8E-A3BC-2BE8CF5592CF}" presName="vertFlow" presStyleCnt="0"/>
      <dgm:spPr/>
    </dgm:pt>
    <dgm:pt modelId="{715440BA-11FA-40A3-AE74-19A259B08E0E}" type="pres">
      <dgm:prSet presAssocID="{BFCEB22F-9852-4E8E-A3BC-2BE8CF5592CF}" presName="topSpace" presStyleCnt="0"/>
      <dgm:spPr/>
    </dgm:pt>
    <dgm:pt modelId="{979033B3-5FE5-4B83-BA51-B6FBA61803A1}" type="pres">
      <dgm:prSet presAssocID="{BFCEB22F-9852-4E8E-A3BC-2BE8CF5592CF}" presName="firstComp" presStyleCnt="0"/>
      <dgm:spPr/>
    </dgm:pt>
    <dgm:pt modelId="{1E0C7897-BB3D-432F-BE63-19AC866C9084}" type="pres">
      <dgm:prSet presAssocID="{BFCEB22F-9852-4E8E-A3BC-2BE8CF5592CF}" presName="firstChild" presStyleLbl="bgAccFollowNode1" presStyleIdx="2" presStyleCnt="4" custScaleX="119429" custScaleY="102807" custLinFactNeighborX="-12402"/>
      <dgm:spPr/>
      <dgm:t>
        <a:bodyPr/>
        <a:lstStyle/>
        <a:p>
          <a:endParaRPr lang="zh-CN" altLang="en-US"/>
        </a:p>
      </dgm:t>
    </dgm:pt>
    <dgm:pt modelId="{EB1C8AC5-B101-4702-AAE5-0D1C97A2D963}" type="pres">
      <dgm:prSet presAssocID="{BFCEB22F-9852-4E8E-A3BC-2BE8CF5592CF}" presName="firstChildTx" presStyleLbl="bgAccFollowNode1" presStyleIdx="2" presStyleCnt="4">
        <dgm:presLayoutVars>
          <dgm:bulletEnabled val="1"/>
        </dgm:presLayoutVars>
      </dgm:prSet>
      <dgm:spPr/>
      <dgm:t>
        <a:bodyPr/>
        <a:lstStyle/>
        <a:p>
          <a:endParaRPr lang="zh-CN" altLang="en-US"/>
        </a:p>
      </dgm:t>
    </dgm:pt>
    <dgm:pt modelId="{CEFE483F-EC61-4BD8-9AF1-94FADF10EDDD}" type="pres">
      <dgm:prSet presAssocID="{0F835735-05B8-484B-B60A-7CB018F1D9B3}" presName="comp" presStyleCnt="0"/>
      <dgm:spPr/>
    </dgm:pt>
    <dgm:pt modelId="{26FA6A6C-D2ED-457E-B26D-E16E595DF080}" type="pres">
      <dgm:prSet presAssocID="{0F835735-05B8-484B-B60A-7CB018F1D9B3}" presName="child" presStyleLbl="bgAccFollowNode1" presStyleIdx="3" presStyleCnt="4" custScaleX="118356" custLinFactNeighborX="-12939" custLinFactNeighborY="5884"/>
      <dgm:spPr/>
      <dgm:t>
        <a:bodyPr/>
        <a:lstStyle/>
        <a:p>
          <a:endParaRPr lang="zh-CN" altLang="en-US"/>
        </a:p>
      </dgm:t>
    </dgm:pt>
    <dgm:pt modelId="{27CD2D4C-A03D-484C-8387-7B26C2DD98EA}" type="pres">
      <dgm:prSet presAssocID="{0F835735-05B8-484B-B60A-7CB018F1D9B3}" presName="childTx" presStyleLbl="bgAccFollowNode1" presStyleIdx="3" presStyleCnt="4">
        <dgm:presLayoutVars>
          <dgm:bulletEnabled val="1"/>
        </dgm:presLayoutVars>
      </dgm:prSet>
      <dgm:spPr/>
      <dgm:t>
        <a:bodyPr/>
        <a:lstStyle/>
        <a:p>
          <a:endParaRPr lang="zh-CN" altLang="en-US"/>
        </a:p>
      </dgm:t>
    </dgm:pt>
    <dgm:pt modelId="{3BB5044F-42C0-4983-BA78-6257132550CB}" type="pres">
      <dgm:prSet presAssocID="{BFCEB22F-9852-4E8E-A3BC-2BE8CF5592CF}" presName="negSpace" presStyleCnt="0"/>
      <dgm:spPr/>
    </dgm:pt>
    <dgm:pt modelId="{EBBAB19A-470D-411D-9BEF-C2AC966A67DA}" type="pres">
      <dgm:prSet presAssocID="{BFCEB22F-9852-4E8E-A3BC-2BE8CF5592CF}" presName="circle" presStyleLbl="node1" presStyleIdx="1" presStyleCnt="2" custScaleX="73767" custScaleY="73767" custLinFactNeighborX="-18806" custLinFactNeighborY="9671"/>
      <dgm:spPr/>
      <dgm:t>
        <a:bodyPr/>
        <a:lstStyle/>
        <a:p>
          <a:endParaRPr lang="zh-CN" altLang="en-US"/>
        </a:p>
      </dgm:t>
    </dgm:pt>
  </dgm:ptLst>
  <dgm:cxnLst>
    <dgm:cxn modelId="{C9410575-8F6B-418E-B383-152C1E48EB81}" srcId="{26D0A43A-012A-49EB-950A-085F5C4A36AF}" destId="{DD271557-9492-4920-B2DB-543A85E5F410}" srcOrd="0" destOrd="0" parTransId="{EEDF9472-443F-4E10-AB38-21F9D1BACAB6}" sibTransId="{20A5D57F-2B9F-4A7A-9A9E-DA46D61E21AF}"/>
    <dgm:cxn modelId="{D3BA622F-F1FD-40BF-AB52-F33A9CC5153F}" type="presOf" srcId="{26D0A43A-012A-49EB-950A-085F5C4A36AF}" destId="{0463FF6F-D095-44DE-A339-FB43B8A3821D}" srcOrd="0" destOrd="0" presId="urn:microsoft.com/office/officeart/2005/8/layout/hList9"/>
    <dgm:cxn modelId="{3A305A3B-2434-42BD-ABBE-8B3AFB2F0B68}" type="presOf" srcId="{A1C10A15-A51F-4780-9336-F54CCA1BF0B6}" destId="{2678DE65-5D2E-4753-985E-684AFCF0AA41}" srcOrd="1" destOrd="0" presId="urn:microsoft.com/office/officeart/2005/8/layout/hList9"/>
    <dgm:cxn modelId="{1659FA3F-C1E8-4308-B0E7-87336143DB77}" type="presOf" srcId="{F497A899-E852-425F-A07F-B42E2626E76F}" destId="{C70B4AE7-AF98-4B40-B956-4DFDCCFAEB41}" srcOrd="1" destOrd="0" presId="urn:microsoft.com/office/officeart/2005/8/layout/hList9"/>
    <dgm:cxn modelId="{35E5E812-4C31-43EC-A416-55B314B87EDD}" type="presOf" srcId="{82E0BC28-27F7-4DB7-BA67-39C0B93A04EA}" destId="{EB1C8AC5-B101-4702-AAE5-0D1C97A2D963}" srcOrd="1" destOrd="0" presId="urn:microsoft.com/office/officeart/2005/8/layout/hList9"/>
    <dgm:cxn modelId="{D1D012A4-D3C7-4FE7-BAEF-B01AD705A734}" type="presOf" srcId="{A1C10A15-A51F-4780-9336-F54CCA1BF0B6}" destId="{060B7986-C935-404D-89B7-CE21EC98CF72}" srcOrd="0" destOrd="0" presId="urn:microsoft.com/office/officeart/2005/8/layout/hList9"/>
    <dgm:cxn modelId="{61DB064A-83A4-4AB2-B192-892C1F3C8AB6}" srcId="{DD271557-9492-4920-B2DB-543A85E5F410}" destId="{A1C10A15-A51F-4780-9336-F54CCA1BF0B6}" srcOrd="1" destOrd="0" parTransId="{3A0D5161-B187-40D5-BCA0-BB26EC3DC19B}" sibTransId="{23548AC5-1939-4266-9998-9BCAAEC017F0}"/>
    <dgm:cxn modelId="{4A2C7167-0B23-4811-BA24-09115B9EFAAD}" type="presOf" srcId="{F497A899-E852-425F-A07F-B42E2626E76F}" destId="{5A8672C6-67E6-44D2-8BA6-097477047782}" srcOrd="0" destOrd="0" presId="urn:microsoft.com/office/officeart/2005/8/layout/hList9"/>
    <dgm:cxn modelId="{011B8CA3-1389-4044-B696-64313B12607A}" srcId="{BFCEB22F-9852-4E8E-A3BC-2BE8CF5592CF}" destId="{0F835735-05B8-484B-B60A-7CB018F1D9B3}" srcOrd="1" destOrd="0" parTransId="{79F2FB64-0715-4730-BA0D-A0DAFC9D5378}" sibTransId="{0E4787F5-2279-409D-AFBD-BB4B65E78C05}"/>
    <dgm:cxn modelId="{EAA33FFC-04F3-4DAC-988B-302DF9F65821}" type="presOf" srcId="{82E0BC28-27F7-4DB7-BA67-39C0B93A04EA}" destId="{1E0C7897-BB3D-432F-BE63-19AC866C9084}" srcOrd="0" destOrd="0" presId="urn:microsoft.com/office/officeart/2005/8/layout/hList9"/>
    <dgm:cxn modelId="{8FF8D290-7608-4C85-8BCB-A08A3266C1ED}" srcId="{DD271557-9492-4920-B2DB-543A85E5F410}" destId="{F497A899-E852-425F-A07F-B42E2626E76F}" srcOrd="0" destOrd="0" parTransId="{44483DA8-DC2D-4A66-BEAD-9B5936E6C6BF}" sibTransId="{04ACE5DC-35BD-470C-8A04-BEC69BBD6836}"/>
    <dgm:cxn modelId="{3A012D38-61E6-44EC-B1C1-1D293DB8C0D8}" type="presOf" srcId="{BFCEB22F-9852-4E8E-A3BC-2BE8CF5592CF}" destId="{EBBAB19A-470D-411D-9BEF-C2AC966A67DA}" srcOrd="0" destOrd="0" presId="urn:microsoft.com/office/officeart/2005/8/layout/hList9"/>
    <dgm:cxn modelId="{E8BB2A3F-93F5-4E2E-B196-517EE0CC494B}" type="presOf" srcId="{0F835735-05B8-484B-B60A-7CB018F1D9B3}" destId="{26FA6A6C-D2ED-457E-B26D-E16E595DF080}" srcOrd="0" destOrd="0" presId="urn:microsoft.com/office/officeart/2005/8/layout/hList9"/>
    <dgm:cxn modelId="{C952F46E-6245-4F22-8E7A-7D8455414301}" type="presOf" srcId="{DD271557-9492-4920-B2DB-543A85E5F410}" destId="{6E6B201E-AD6A-4814-A93C-CC6D1BC8A5F2}" srcOrd="0" destOrd="0" presId="urn:microsoft.com/office/officeart/2005/8/layout/hList9"/>
    <dgm:cxn modelId="{0C94B54B-4254-407F-BAE3-12647C066CF4}" type="presOf" srcId="{0F835735-05B8-484B-B60A-7CB018F1D9B3}" destId="{27CD2D4C-A03D-484C-8387-7B26C2DD98EA}" srcOrd="1" destOrd="0" presId="urn:microsoft.com/office/officeart/2005/8/layout/hList9"/>
    <dgm:cxn modelId="{16F3D32B-04BF-4038-8661-8D18D08F10AD}" srcId="{BFCEB22F-9852-4E8E-A3BC-2BE8CF5592CF}" destId="{82E0BC28-27F7-4DB7-BA67-39C0B93A04EA}" srcOrd="0" destOrd="0" parTransId="{E8ADF9E7-9B04-4061-A779-158409E9AE4C}" sibTransId="{1C72E24A-8262-4AA4-B5D0-59B9F0D15165}"/>
    <dgm:cxn modelId="{42A01B39-669F-43A0-9ABA-061CD1572AAE}" srcId="{26D0A43A-012A-49EB-950A-085F5C4A36AF}" destId="{BFCEB22F-9852-4E8E-A3BC-2BE8CF5592CF}" srcOrd="1" destOrd="0" parTransId="{63722397-EE92-4F91-A91C-D7D550C60C4A}" sibTransId="{B7F4CB13-E052-482D-9C45-8C3BC06E4F20}"/>
    <dgm:cxn modelId="{4DB6788B-525F-4E32-BAE4-E3CFDF3328C3}" type="presParOf" srcId="{0463FF6F-D095-44DE-A339-FB43B8A3821D}" destId="{CF7A1F48-F52E-4397-B453-F207D26DD05E}" srcOrd="0" destOrd="0" presId="urn:microsoft.com/office/officeart/2005/8/layout/hList9"/>
    <dgm:cxn modelId="{C6C2F644-059C-4243-8572-3F8702F22A41}" type="presParOf" srcId="{0463FF6F-D095-44DE-A339-FB43B8A3821D}" destId="{03C47F65-0B51-4F4F-A027-AF546892ACBA}" srcOrd="1" destOrd="0" presId="urn:microsoft.com/office/officeart/2005/8/layout/hList9"/>
    <dgm:cxn modelId="{B3E4F8B2-F91C-4C47-A0CC-29C41A3DD44C}" type="presParOf" srcId="{03C47F65-0B51-4F4F-A027-AF546892ACBA}" destId="{293BCD79-12BC-4323-9D20-C28E36C659C0}" srcOrd="0" destOrd="0" presId="urn:microsoft.com/office/officeart/2005/8/layout/hList9"/>
    <dgm:cxn modelId="{039216AC-9D53-4146-9537-9ABE4270C046}" type="presParOf" srcId="{03C47F65-0B51-4F4F-A027-AF546892ACBA}" destId="{58239F2C-0CEF-4C0A-87D1-1A592A70393F}" srcOrd="1" destOrd="0" presId="urn:microsoft.com/office/officeart/2005/8/layout/hList9"/>
    <dgm:cxn modelId="{DE46486D-36F9-4557-96A1-43783A9921DE}" type="presParOf" srcId="{58239F2C-0CEF-4C0A-87D1-1A592A70393F}" destId="{5A8672C6-67E6-44D2-8BA6-097477047782}" srcOrd="0" destOrd="0" presId="urn:microsoft.com/office/officeart/2005/8/layout/hList9"/>
    <dgm:cxn modelId="{9DB8CD40-23FD-4B02-BDC0-8FEC65360544}" type="presParOf" srcId="{58239F2C-0CEF-4C0A-87D1-1A592A70393F}" destId="{C70B4AE7-AF98-4B40-B956-4DFDCCFAEB41}" srcOrd="1" destOrd="0" presId="urn:microsoft.com/office/officeart/2005/8/layout/hList9"/>
    <dgm:cxn modelId="{EB48E412-EEB5-4DD1-80F0-303DC164953C}" type="presParOf" srcId="{03C47F65-0B51-4F4F-A027-AF546892ACBA}" destId="{CDC732CD-CA95-4A85-972D-A70B66AC0C3F}" srcOrd="2" destOrd="0" presId="urn:microsoft.com/office/officeart/2005/8/layout/hList9"/>
    <dgm:cxn modelId="{33BF33E8-C77A-4EA7-A1CB-45EB39067195}" type="presParOf" srcId="{CDC732CD-CA95-4A85-972D-A70B66AC0C3F}" destId="{060B7986-C935-404D-89B7-CE21EC98CF72}" srcOrd="0" destOrd="0" presId="urn:microsoft.com/office/officeart/2005/8/layout/hList9"/>
    <dgm:cxn modelId="{215EC3FC-3AF2-40EE-9F8A-7990F547D37F}" type="presParOf" srcId="{CDC732CD-CA95-4A85-972D-A70B66AC0C3F}" destId="{2678DE65-5D2E-4753-985E-684AFCF0AA41}" srcOrd="1" destOrd="0" presId="urn:microsoft.com/office/officeart/2005/8/layout/hList9"/>
    <dgm:cxn modelId="{9CBBBE6E-D2AD-415E-94AA-6B9B640B86AE}" type="presParOf" srcId="{0463FF6F-D095-44DE-A339-FB43B8A3821D}" destId="{0AAE6A2E-0C09-42B5-81FA-668ABBE6423E}" srcOrd="2" destOrd="0" presId="urn:microsoft.com/office/officeart/2005/8/layout/hList9"/>
    <dgm:cxn modelId="{D0DD0A0A-AC23-4A7D-AF2D-901F25DBAA5F}" type="presParOf" srcId="{0463FF6F-D095-44DE-A339-FB43B8A3821D}" destId="{6E6B201E-AD6A-4814-A93C-CC6D1BC8A5F2}" srcOrd="3" destOrd="0" presId="urn:microsoft.com/office/officeart/2005/8/layout/hList9"/>
    <dgm:cxn modelId="{FDE9B399-B428-410F-9C7E-8972B79519FD}" type="presParOf" srcId="{0463FF6F-D095-44DE-A339-FB43B8A3821D}" destId="{2530260E-D7DB-4125-AD64-2145A45E9054}" srcOrd="4" destOrd="0" presId="urn:microsoft.com/office/officeart/2005/8/layout/hList9"/>
    <dgm:cxn modelId="{465AF76E-9CBA-477C-A3E6-52EA2FD09B79}" type="presParOf" srcId="{0463FF6F-D095-44DE-A339-FB43B8A3821D}" destId="{F7909A30-63A6-4CC1-B0FF-B8DD390279B8}" srcOrd="5" destOrd="0" presId="urn:microsoft.com/office/officeart/2005/8/layout/hList9"/>
    <dgm:cxn modelId="{F5A5A048-A8D7-4AAD-A783-CD51917BE1A5}" type="presParOf" srcId="{0463FF6F-D095-44DE-A339-FB43B8A3821D}" destId="{FBF9DF80-9469-4859-AB07-C75AC61F07D3}" srcOrd="6" destOrd="0" presId="urn:microsoft.com/office/officeart/2005/8/layout/hList9"/>
    <dgm:cxn modelId="{1002287B-4E46-4171-ABC2-DC7FF87FE1D9}" type="presParOf" srcId="{FBF9DF80-9469-4859-AB07-C75AC61F07D3}" destId="{715440BA-11FA-40A3-AE74-19A259B08E0E}" srcOrd="0" destOrd="0" presId="urn:microsoft.com/office/officeart/2005/8/layout/hList9"/>
    <dgm:cxn modelId="{D2F59AF0-407F-4934-95F5-F3004D502DF1}" type="presParOf" srcId="{FBF9DF80-9469-4859-AB07-C75AC61F07D3}" destId="{979033B3-5FE5-4B83-BA51-B6FBA61803A1}" srcOrd="1" destOrd="0" presId="urn:microsoft.com/office/officeart/2005/8/layout/hList9"/>
    <dgm:cxn modelId="{78FCAD6E-119B-4BFD-962F-C70558E3334C}" type="presParOf" srcId="{979033B3-5FE5-4B83-BA51-B6FBA61803A1}" destId="{1E0C7897-BB3D-432F-BE63-19AC866C9084}" srcOrd="0" destOrd="0" presId="urn:microsoft.com/office/officeart/2005/8/layout/hList9"/>
    <dgm:cxn modelId="{0C1DC7A7-E8CB-4F75-A713-765A23B573FA}" type="presParOf" srcId="{979033B3-5FE5-4B83-BA51-B6FBA61803A1}" destId="{EB1C8AC5-B101-4702-AAE5-0D1C97A2D963}" srcOrd="1" destOrd="0" presId="urn:microsoft.com/office/officeart/2005/8/layout/hList9"/>
    <dgm:cxn modelId="{4645E638-17E6-46D0-842A-13867C372FB5}" type="presParOf" srcId="{FBF9DF80-9469-4859-AB07-C75AC61F07D3}" destId="{CEFE483F-EC61-4BD8-9AF1-94FADF10EDDD}" srcOrd="2" destOrd="0" presId="urn:microsoft.com/office/officeart/2005/8/layout/hList9"/>
    <dgm:cxn modelId="{9B0C861D-6B87-43ED-BA60-587970E255B0}" type="presParOf" srcId="{CEFE483F-EC61-4BD8-9AF1-94FADF10EDDD}" destId="{26FA6A6C-D2ED-457E-B26D-E16E595DF080}" srcOrd="0" destOrd="0" presId="urn:microsoft.com/office/officeart/2005/8/layout/hList9"/>
    <dgm:cxn modelId="{9561167F-77E7-47F2-9B22-454D21F26FD3}" type="presParOf" srcId="{CEFE483F-EC61-4BD8-9AF1-94FADF10EDDD}" destId="{27CD2D4C-A03D-484C-8387-7B26C2DD98EA}" srcOrd="1" destOrd="0" presId="urn:microsoft.com/office/officeart/2005/8/layout/hList9"/>
    <dgm:cxn modelId="{63407860-A337-400D-899B-55348BA2AE91}" type="presParOf" srcId="{0463FF6F-D095-44DE-A339-FB43B8A3821D}" destId="{3BB5044F-42C0-4983-BA78-6257132550CB}" srcOrd="7" destOrd="0" presId="urn:microsoft.com/office/officeart/2005/8/layout/hList9"/>
    <dgm:cxn modelId="{946B8260-F6C0-4637-A402-6B2A6C29355C}" type="presParOf" srcId="{0463FF6F-D095-44DE-A339-FB43B8A3821D}" destId="{EBBAB19A-470D-411D-9BEF-C2AC966A67DA}" srcOrd="8" destOrd="0" presId="urn:microsoft.com/office/officeart/2005/8/layout/hList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6A1F48C-9812-4AE8-880A-85D5B8D64F1D}" type="doc">
      <dgm:prSet loTypeId="urn:microsoft.com/office/officeart/2005/8/layout/target1" loCatId="relationship" qsTypeId="urn:microsoft.com/office/officeart/2005/8/quickstyle/simple2" qsCatId="simple" csTypeId="urn:microsoft.com/office/officeart/2005/8/colors/accent1_2#6" csCatId="accent1" phldr="1"/>
      <dgm:spPr/>
      <dgm:t>
        <a:bodyPr/>
        <a:lstStyle/>
        <a:p>
          <a:endParaRPr lang="zh-CN" altLang="en-US"/>
        </a:p>
      </dgm:t>
    </dgm:pt>
    <dgm:pt modelId="{7435EE99-88B4-4F6F-B7C0-A8A2A8C62687}">
      <dgm:prSet phldrT="[文本]" custT="1"/>
      <dgm:spPr/>
      <dgm:t>
        <a:bodyPr/>
        <a:lstStyle/>
        <a:p>
          <a:pPr algn="r"/>
          <a:r>
            <a:rPr lang="zh-CN" altLang="en-US" sz="2400" b="1" dirty="0" smtClean="0"/>
            <a:t>绿色产品的促销</a:t>
          </a:r>
          <a:endParaRPr lang="zh-CN" altLang="en-US" sz="2400" b="1" dirty="0"/>
        </a:p>
      </dgm:t>
    </dgm:pt>
    <dgm:pt modelId="{1D19FDF4-8119-47A0-99C4-493D5D9B2178}" type="parTrans" cxnId="{94EB7702-C2F3-4E51-B1D9-0FC83385A90E}">
      <dgm:prSet/>
      <dgm:spPr/>
      <dgm:t>
        <a:bodyPr/>
        <a:lstStyle/>
        <a:p>
          <a:endParaRPr lang="zh-CN" altLang="en-US"/>
        </a:p>
      </dgm:t>
    </dgm:pt>
    <dgm:pt modelId="{E8DBB9DD-F85A-46E8-8E3D-6708BDFF9444}" type="sibTrans" cxnId="{94EB7702-C2F3-4E51-B1D9-0FC83385A90E}">
      <dgm:prSet/>
      <dgm:spPr/>
      <dgm:t>
        <a:bodyPr/>
        <a:lstStyle/>
        <a:p>
          <a:endParaRPr lang="zh-CN" altLang="en-US"/>
        </a:p>
      </dgm:t>
    </dgm:pt>
    <dgm:pt modelId="{F1C8DA21-86FB-4EC2-89F8-380080DC4DA1}">
      <dgm:prSet phldrT="[文本]" custT="1"/>
      <dgm:spPr/>
      <dgm:t>
        <a:bodyPr/>
        <a:lstStyle/>
        <a:p>
          <a:pPr algn="r"/>
          <a:r>
            <a:rPr lang="zh-CN" altLang="en-US" sz="2400" b="1" dirty="0" smtClean="0"/>
            <a:t>“绿色的”促销</a:t>
          </a:r>
        </a:p>
      </dgm:t>
    </dgm:pt>
    <dgm:pt modelId="{147BCEE7-6347-40D7-983E-CC28FD7BF55A}" type="parTrans" cxnId="{94C3D62E-030F-4DB5-A3D7-AC016CA9A13C}">
      <dgm:prSet/>
      <dgm:spPr/>
      <dgm:t>
        <a:bodyPr/>
        <a:lstStyle/>
        <a:p>
          <a:endParaRPr lang="zh-CN" altLang="en-US"/>
        </a:p>
      </dgm:t>
    </dgm:pt>
    <dgm:pt modelId="{41ED7CEE-AB57-4D20-812A-21C233752C8F}" type="sibTrans" cxnId="{94C3D62E-030F-4DB5-A3D7-AC016CA9A13C}">
      <dgm:prSet/>
      <dgm:spPr/>
      <dgm:t>
        <a:bodyPr/>
        <a:lstStyle/>
        <a:p>
          <a:endParaRPr lang="zh-CN" altLang="en-US"/>
        </a:p>
      </dgm:t>
    </dgm:pt>
    <dgm:pt modelId="{60F84554-F042-4A20-924A-62AB8D7D79A6}">
      <dgm:prSet phldrT="[文本]" custT="1"/>
      <dgm:spPr/>
      <dgm:t>
        <a:bodyPr/>
        <a:lstStyle/>
        <a:p>
          <a:pPr algn="r"/>
          <a:r>
            <a:rPr lang="zh-CN" altLang="en-US" sz="2400" b="1" dirty="0" smtClean="0"/>
            <a:t>“可持续发展”</a:t>
          </a:r>
        </a:p>
      </dgm:t>
    </dgm:pt>
    <dgm:pt modelId="{51B5D8E3-1A23-4B84-861E-287A0B0C939F}" type="parTrans" cxnId="{D277AFD3-96B3-4159-88F2-1187F428CB8B}">
      <dgm:prSet/>
      <dgm:spPr/>
      <dgm:t>
        <a:bodyPr/>
        <a:lstStyle/>
        <a:p>
          <a:endParaRPr lang="zh-CN" altLang="en-US"/>
        </a:p>
      </dgm:t>
    </dgm:pt>
    <dgm:pt modelId="{9CE8081E-CBE8-4646-B8D6-91C1DE622A7D}" type="sibTrans" cxnId="{D277AFD3-96B3-4159-88F2-1187F428CB8B}">
      <dgm:prSet/>
      <dgm:spPr/>
      <dgm:t>
        <a:bodyPr/>
        <a:lstStyle/>
        <a:p>
          <a:endParaRPr lang="zh-CN" altLang="en-US"/>
        </a:p>
      </dgm:t>
    </dgm:pt>
    <dgm:pt modelId="{53BB23B7-1D0A-436C-AABD-7089E6231DFD}" type="pres">
      <dgm:prSet presAssocID="{46A1F48C-9812-4AE8-880A-85D5B8D64F1D}" presName="composite" presStyleCnt="0">
        <dgm:presLayoutVars>
          <dgm:chMax val="5"/>
          <dgm:dir/>
          <dgm:resizeHandles val="exact"/>
        </dgm:presLayoutVars>
      </dgm:prSet>
      <dgm:spPr/>
      <dgm:t>
        <a:bodyPr/>
        <a:lstStyle/>
        <a:p>
          <a:endParaRPr lang="zh-CN" altLang="en-US"/>
        </a:p>
      </dgm:t>
    </dgm:pt>
    <dgm:pt modelId="{57CE36FF-1DE9-4FCB-BAE8-AD7860386CA9}" type="pres">
      <dgm:prSet presAssocID="{7435EE99-88B4-4F6F-B7C0-A8A2A8C62687}" presName="circle1" presStyleLbl="lnNode1" presStyleIdx="0" presStyleCnt="3"/>
      <dgm:spPr/>
    </dgm:pt>
    <dgm:pt modelId="{CEA6876B-18B6-4723-AA16-B87A214E8BCE}" type="pres">
      <dgm:prSet presAssocID="{7435EE99-88B4-4F6F-B7C0-A8A2A8C62687}" presName="text1" presStyleLbl="revTx" presStyleIdx="0" presStyleCnt="3" custScaleX="236069">
        <dgm:presLayoutVars>
          <dgm:bulletEnabled val="1"/>
        </dgm:presLayoutVars>
      </dgm:prSet>
      <dgm:spPr/>
      <dgm:t>
        <a:bodyPr/>
        <a:lstStyle/>
        <a:p>
          <a:endParaRPr lang="zh-CN" altLang="en-US"/>
        </a:p>
      </dgm:t>
    </dgm:pt>
    <dgm:pt modelId="{C244C3B5-B024-4CC8-899E-B7010D7DB152}" type="pres">
      <dgm:prSet presAssocID="{7435EE99-88B4-4F6F-B7C0-A8A2A8C62687}" presName="line1" presStyleLbl="callout" presStyleIdx="0" presStyleCnt="6"/>
      <dgm:spPr/>
    </dgm:pt>
    <dgm:pt modelId="{85743A57-2575-417C-8C0C-B1689FFDA0D7}" type="pres">
      <dgm:prSet presAssocID="{7435EE99-88B4-4F6F-B7C0-A8A2A8C62687}" presName="d1" presStyleLbl="callout" presStyleIdx="1" presStyleCnt="6"/>
      <dgm:spPr/>
    </dgm:pt>
    <dgm:pt modelId="{A302836E-BE55-4F5B-BE05-575E4DB375FB}" type="pres">
      <dgm:prSet presAssocID="{F1C8DA21-86FB-4EC2-89F8-380080DC4DA1}" presName="circle2" presStyleLbl="lnNode1" presStyleIdx="1" presStyleCnt="3"/>
      <dgm:spPr/>
    </dgm:pt>
    <dgm:pt modelId="{183AE1CD-5029-4C8A-B886-EA6CBD04C73D}" type="pres">
      <dgm:prSet presAssocID="{F1C8DA21-86FB-4EC2-89F8-380080DC4DA1}" presName="text2" presStyleLbl="revTx" presStyleIdx="1" presStyleCnt="3" custScaleX="221630">
        <dgm:presLayoutVars>
          <dgm:bulletEnabled val="1"/>
        </dgm:presLayoutVars>
      </dgm:prSet>
      <dgm:spPr/>
      <dgm:t>
        <a:bodyPr/>
        <a:lstStyle/>
        <a:p>
          <a:endParaRPr lang="zh-CN" altLang="en-US"/>
        </a:p>
      </dgm:t>
    </dgm:pt>
    <dgm:pt modelId="{945E3247-ABD7-4095-AF3B-9870101F2E54}" type="pres">
      <dgm:prSet presAssocID="{F1C8DA21-86FB-4EC2-89F8-380080DC4DA1}" presName="line2" presStyleLbl="callout" presStyleIdx="2" presStyleCnt="6"/>
      <dgm:spPr/>
    </dgm:pt>
    <dgm:pt modelId="{50CA904E-4087-4E3F-84D0-990D339CCAC5}" type="pres">
      <dgm:prSet presAssocID="{F1C8DA21-86FB-4EC2-89F8-380080DC4DA1}" presName="d2" presStyleLbl="callout" presStyleIdx="3" presStyleCnt="6"/>
      <dgm:spPr/>
    </dgm:pt>
    <dgm:pt modelId="{2CBA17F7-B6E3-43BF-8AC8-6B136E4B7F43}" type="pres">
      <dgm:prSet presAssocID="{60F84554-F042-4A20-924A-62AB8D7D79A6}" presName="circle3" presStyleLbl="lnNode1" presStyleIdx="2" presStyleCnt="3"/>
      <dgm:spPr/>
    </dgm:pt>
    <dgm:pt modelId="{86EA9F50-A03D-4D03-919E-DBAD574A809E}" type="pres">
      <dgm:prSet presAssocID="{60F84554-F042-4A20-924A-62AB8D7D79A6}" presName="text3" presStyleLbl="revTx" presStyleIdx="2" presStyleCnt="3" custScaleX="221630">
        <dgm:presLayoutVars>
          <dgm:bulletEnabled val="1"/>
        </dgm:presLayoutVars>
      </dgm:prSet>
      <dgm:spPr/>
      <dgm:t>
        <a:bodyPr/>
        <a:lstStyle/>
        <a:p>
          <a:endParaRPr lang="zh-CN" altLang="en-US"/>
        </a:p>
      </dgm:t>
    </dgm:pt>
    <dgm:pt modelId="{BC6E04EC-2071-4C1C-AF44-AB92F7B57295}" type="pres">
      <dgm:prSet presAssocID="{60F84554-F042-4A20-924A-62AB8D7D79A6}" presName="line3" presStyleLbl="callout" presStyleIdx="4" presStyleCnt="6"/>
      <dgm:spPr/>
    </dgm:pt>
    <dgm:pt modelId="{AF18F31F-7140-4A65-A986-BCE6777A671F}" type="pres">
      <dgm:prSet presAssocID="{60F84554-F042-4A20-924A-62AB8D7D79A6}" presName="d3" presStyleLbl="callout" presStyleIdx="5" presStyleCnt="6"/>
      <dgm:spPr/>
    </dgm:pt>
  </dgm:ptLst>
  <dgm:cxnLst>
    <dgm:cxn modelId="{FB4F23FB-CA2C-4174-B765-3C3BF77E18F1}" type="presOf" srcId="{46A1F48C-9812-4AE8-880A-85D5B8D64F1D}" destId="{53BB23B7-1D0A-436C-AABD-7089E6231DFD}" srcOrd="0" destOrd="0" presId="urn:microsoft.com/office/officeart/2005/8/layout/target1"/>
    <dgm:cxn modelId="{D277AFD3-96B3-4159-88F2-1187F428CB8B}" srcId="{46A1F48C-9812-4AE8-880A-85D5B8D64F1D}" destId="{60F84554-F042-4A20-924A-62AB8D7D79A6}" srcOrd="2" destOrd="0" parTransId="{51B5D8E3-1A23-4B84-861E-287A0B0C939F}" sibTransId="{9CE8081E-CBE8-4646-B8D6-91C1DE622A7D}"/>
    <dgm:cxn modelId="{94EB7702-C2F3-4E51-B1D9-0FC83385A90E}" srcId="{46A1F48C-9812-4AE8-880A-85D5B8D64F1D}" destId="{7435EE99-88B4-4F6F-B7C0-A8A2A8C62687}" srcOrd="0" destOrd="0" parTransId="{1D19FDF4-8119-47A0-99C4-493D5D9B2178}" sibTransId="{E8DBB9DD-F85A-46E8-8E3D-6708BDFF9444}"/>
    <dgm:cxn modelId="{B2F1ED0B-756C-4F63-974E-B2D7A6B85F49}" type="presOf" srcId="{7435EE99-88B4-4F6F-B7C0-A8A2A8C62687}" destId="{CEA6876B-18B6-4723-AA16-B87A214E8BCE}" srcOrd="0" destOrd="0" presId="urn:microsoft.com/office/officeart/2005/8/layout/target1"/>
    <dgm:cxn modelId="{8D0C8089-FB29-44CD-AFE0-3BEF1F4D62A4}" type="presOf" srcId="{F1C8DA21-86FB-4EC2-89F8-380080DC4DA1}" destId="{183AE1CD-5029-4C8A-B886-EA6CBD04C73D}" srcOrd="0" destOrd="0" presId="urn:microsoft.com/office/officeart/2005/8/layout/target1"/>
    <dgm:cxn modelId="{D35DF6F7-7579-4624-A54C-ED99A22003B2}" type="presOf" srcId="{60F84554-F042-4A20-924A-62AB8D7D79A6}" destId="{86EA9F50-A03D-4D03-919E-DBAD574A809E}" srcOrd="0" destOrd="0" presId="urn:microsoft.com/office/officeart/2005/8/layout/target1"/>
    <dgm:cxn modelId="{94C3D62E-030F-4DB5-A3D7-AC016CA9A13C}" srcId="{46A1F48C-9812-4AE8-880A-85D5B8D64F1D}" destId="{F1C8DA21-86FB-4EC2-89F8-380080DC4DA1}" srcOrd="1" destOrd="0" parTransId="{147BCEE7-6347-40D7-983E-CC28FD7BF55A}" sibTransId="{41ED7CEE-AB57-4D20-812A-21C233752C8F}"/>
    <dgm:cxn modelId="{FF42E199-653D-4B9B-9561-C00382965B93}" type="presParOf" srcId="{53BB23B7-1D0A-436C-AABD-7089E6231DFD}" destId="{57CE36FF-1DE9-4FCB-BAE8-AD7860386CA9}" srcOrd="0" destOrd="0" presId="urn:microsoft.com/office/officeart/2005/8/layout/target1"/>
    <dgm:cxn modelId="{7FE59850-F2C0-4E3C-8683-C9D6EA55FAE0}" type="presParOf" srcId="{53BB23B7-1D0A-436C-AABD-7089E6231DFD}" destId="{CEA6876B-18B6-4723-AA16-B87A214E8BCE}" srcOrd="1" destOrd="0" presId="urn:microsoft.com/office/officeart/2005/8/layout/target1"/>
    <dgm:cxn modelId="{A1048FD9-AEBA-4912-88E3-51DB0D31B33F}" type="presParOf" srcId="{53BB23B7-1D0A-436C-AABD-7089E6231DFD}" destId="{C244C3B5-B024-4CC8-899E-B7010D7DB152}" srcOrd="2" destOrd="0" presId="urn:microsoft.com/office/officeart/2005/8/layout/target1"/>
    <dgm:cxn modelId="{FAB70AE1-BBC9-470E-8BD4-81C14C9DABCD}" type="presParOf" srcId="{53BB23B7-1D0A-436C-AABD-7089E6231DFD}" destId="{85743A57-2575-417C-8C0C-B1689FFDA0D7}" srcOrd="3" destOrd="0" presId="urn:microsoft.com/office/officeart/2005/8/layout/target1"/>
    <dgm:cxn modelId="{7B3DA06B-C91E-4A43-A00A-CF244E8DF841}" type="presParOf" srcId="{53BB23B7-1D0A-436C-AABD-7089E6231DFD}" destId="{A302836E-BE55-4F5B-BE05-575E4DB375FB}" srcOrd="4" destOrd="0" presId="urn:microsoft.com/office/officeart/2005/8/layout/target1"/>
    <dgm:cxn modelId="{9FDCF6AB-5555-4114-831E-BE2166076FB3}" type="presParOf" srcId="{53BB23B7-1D0A-436C-AABD-7089E6231DFD}" destId="{183AE1CD-5029-4C8A-B886-EA6CBD04C73D}" srcOrd="5" destOrd="0" presId="urn:microsoft.com/office/officeart/2005/8/layout/target1"/>
    <dgm:cxn modelId="{8CCF0B01-B416-4BFE-9AE6-C83E7F1A67B8}" type="presParOf" srcId="{53BB23B7-1D0A-436C-AABD-7089E6231DFD}" destId="{945E3247-ABD7-4095-AF3B-9870101F2E54}" srcOrd="6" destOrd="0" presId="urn:microsoft.com/office/officeart/2005/8/layout/target1"/>
    <dgm:cxn modelId="{125D0D9A-3278-40A6-A020-626AEC48CBF5}" type="presParOf" srcId="{53BB23B7-1D0A-436C-AABD-7089E6231DFD}" destId="{50CA904E-4087-4E3F-84D0-990D339CCAC5}" srcOrd="7" destOrd="0" presId="urn:microsoft.com/office/officeart/2005/8/layout/target1"/>
    <dgm:cxn modelId="{039C33D5-EAD0-40BB-8F38-BAE7513560B0}" type="presParOf" srcId="{53BB23B7-1D0A-436C-AABD-7089E6231DFD}" destId="{2CBA17F7-B6E3-43BF-8AC8-6B136E4B7F43}" srcOrd="8" destOrd="0" presId="urn:microsoft.com/office/officeart/2005/8/layout/target1"/>
    <dgm:cxn modelId="{49F275FC-4CE5-4B65-A288-57AF1886C150}" type="presParOf" srcId="{53BB23B7-1D0A-436C-AABD-7089E6231DFD}" destId="{86EA9F50-A03D-4D03-919E-DBAD574A809E}" srcOrd="9" destOrd="0" presId="urn:microsoft.com/office/officeart/2005/8/layout/target1"/>
    <dgm:cxn modelId="{88C4FD90-C510-49A0-99C1-053287A2EB92}" type="presParOf" srcId="{53BB23B7-1D0A-436C-AABD-7089E6231DFD}" destId="{BC6E04EC-2071-4C1C-AF44-AB92F7B57295}" srcOrd="10" destOrd="0" presId="urn:microsoft.com/office/officeart/2005/8/layout/target1"/>
    <dgm:cxn modelId="{71E12A22-7A4C-489C-B641-965E20985E42}" type="presParOf" srcId="{53BB23B7-1D0A-436C-AABD-7089E6231DFD}" destId="{AF18F31F-7140-4A65-A986-BCE6777A671F}" srcOrd="11" destOrd="0" presId="urn:microsoft.com/office/officeart/2005/8/layout/targe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51D65E8-774C-4DB2-993B-E24F5D44E075}">
      <dsp:nvSpPr>
        <dsp:cNvPr id="0" name=""/>
        <dsp:cNvSpPr/>
      </dsp:nvSpPr>
      <dsp:spPr>
        <a:xfrm>
          <a:off x="333715" y="0"/>
          <a:ext cx="4064000" cy="4064000"/>
        </a:xfrm>
        <a:prstGeom prst="triangl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1BE39B1-11DD-4016-ADD5-FF5F5B339BCF}">
      <dsp:nvSpPr>
        <dsp:cNvPr id="0" name=""/>
        <dsp:cNvSpPr/>
      </dsp:nvSpPr>
      <dsp:spPr>
        <a:xfrm>
          <a:off x="1610746" y="408582"/>
          <a:ext cx="4151538" cy="962025"/>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b="1" kern="1200" smtClean="0"/>
            <a:t>倡导消费者在购买时选择无污染无公害的绿色产品</a:t>
          </a:r>
          <a:endParaRPr lang="zh-CN" altLang="en-US" sz="2000" b="1" kern="1200" dirty="0" smtClean="0"/>
        </a:p>
      </dsp:txBody>
      <dsp:txXfrm>
        <a:off x="1610746" y="408582"/>
        <a:ext cx="4151538" cy="962025"/>
      </dsp:txXfrm>
    </dsp:sp>
    <dsp:sp modelId="{5855C942-6A76-4FD0-AA4C-97BC78ED5CE3}">
      <dsp:nvSpPr>
        <dsp:cNvPr id="0" name=""/>
        <dsp:cNvSpPr/>
      </dsp:nvSpPr>
      <dsp:spPr>
        <a:xfrm>
          <a:off x="1612898" y="1490860"/>
          <a:ext cx="4147232" cy="962025"/>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b="1" kern="1200" smtClean="0"/>
            <a:t>在消费过程中注意对垃圾的处理，减少环境污染</a:t>
          </a:r>
          <a:endParaRPr lang="zh-CN" altLang="en-US" sz="2000" b="1" kern="1200" dirty="0"/>
        </a:p>
      </dsp:txBody>
      <dsp:txXfrm>
        <a:off x="1612898" y="1490860"/>
        <a:ext cx="4147232" cy="962025"/>
      </dsp:txXfrm>
    </dsp:sp>
    <dsp:sp modelId="{C122151A-5FA4-4262-8406-E7429E0B52A0}">
      <dsp:nvSpPr>
        <dsp:cNvPr id="0" name=""/>
        <dsp:cNvSpPr/>
      </dsp:nvSpPr>
      <dsp:spPr>
        <a:xfrm>
          <a:off x="1611459" y="2573139"/>
          <a:ext cx="4150112" cy="962025"/>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b="1" kern="1200" smtClean="0"/>
            <a:t>引导消费观念的转变，注重环保和资源节约，提倡消费的可持续性</a:t>
          </a:r>
          <a:endParaRPr lang="zh-CN" altLang="en-US" sz="2000" b="1" kern="1200" dirty="0" smtClean="0"/>
        </a:p>
      </dsp:txBody>
      <dsp:txXfrm>
        <a:off x="1611459" y="2573139"/>
        <a:ext cx="4150112" cy="96202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4C04EB2-8EAE-4F9B-908A-AFD978517D75}">
      <dsp:nvSpPr>
        <dsp:cNvPr id="0" name=""/>
        <dsp:cNvSpPr/>
      </dsp:nvSpPr>
      <dsp:spPr>
        <a:xfrm>
          <a:off x="2380505" y="2370"/>
          <a:ext cx="1334988" cy="867742"/>
        </a:xfrm>
        <a:prstGeom prst="roundRect">
          <a:avLst/>
        </a:prstGeom>
        <a:gradFill rotWithShape="0">
          <a:gsLst>
            <a:gs pos="0">
              <a:schemeClr val="accent1">
                <a:shade val="80000"/>
                <a:hueOff val="0"/>
                <a:satOff val="0"/>
                <a:lumOff val="0"/>
                <a:alphaOff val="0"/>
                <a:shade val="51000"/>
                <a:satMod val="130000"/>
              </a:schemeClr>
            </a:gs>
            <a:gs pos="80000">
              <a:schemeClr val="accent1">
                <a:shade val="80000"/>
                <a:hueOff val="0"/>
                <a:satOff val="0"/>
                <a:lumOff val="0"/>
                <a:alphaOff val="0"/>
                <a:shade val="93000"/>
                <a:satMod val="130000"/>
              </a:schemeClr>
            </a:gs>
            <a:gs pos="100000">
              <a:schemeClr val="accent1">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solidFill>
                <a:srgbClr val="002060"/>
              </a:solidFill>
            </a:rPr>
            <a:t>Reduce</a:t>
          </a:r>
          <a:endParaRPr lang="zh-CN" altLang="en-US" sz="1600" b="1" kern="1200" dirty="0">
            <a:solidFill>
              <a:srgbClr val="002060"/>
            </a:solidFill>
          </a:endParaRPr>
        </a:p>
      </dsp:txBody>
      <dsp:txXfrm>
        <a:off x="2380505" y="2370"/>
        <a:ext cx="1334988" cy="867742"/>
      </dsp:txXfrm>
    </dsp:sp>
    <dsp:sp modelId="{F178EDFE-0E7C-4940-8EBC-EFBE064CBB94}">
      <dsp:nvSpPr>
        <dsp:cNvPr id="0" name=""/>
        <dsp:cNvSpPr/>
      </dsp:nvSpPr>
      <dsp:spPr>
        <a:xfrm>
          <a:off x="1315405" y="436241"/>
          <a:ext cx="3465188" cy="3465188"/>
        </a:xfrm>
        <a:custGeom>
          <a:avLst/>
          <a:gdLst/>
          <a:ahLst/>
          <a:cxnLst/>
          <a:rect l="0" t="0" r="0" b="0"/>
          <a:pathLst>
            <a:path>
              <a:moveTo>
                <a:pt x="2578672" y="220630"/>
              </a:moveTo>
              <a:arcTo wR="1732594" hR="1732594" stAng="17953853" swAng="1210876"/>
            </a:path>
          </a:pathLst>
        </a:custGeom>
        <a:noFill/>
        <a:ln w="9525" cap="flat" cmpd="sng" algn="ctr">
          <a:solidFill>
            <a:schemeClr val="accent1">
              <a:shade val="90000"/>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873E423D-4528-4B31-BBA8-95EFB7B3C395}">
      <dsp:nvSpPr>
        <dsp:cNvPr id="0" name=""/>
        <dsp:cNvSpPr/>
      </dsp:nvSpPr>
      <dsp:spPr>
        <a:xfrm>
          <a:off x="4028301" y="1199563"/>
          <a:ext cx="1334988" cy="867742"/>
        </a:xfrm>
        <a:prstGeom prst="roundRect">
          <a:avLst/>
        </a:prstGeom>
        <a:gradFill rotWithShape="0">
          <a:gsLst>
            <a:gs pos="0">
              <a:schemeClr val="accent1">
                <a:shade val="80000"/>
                <a:hueOff val="0"/>
                <a:satOff val="-12146"/>
                <a:lumOff val="9078"/>
                <a:alphaOff val="0"/>
                <a:shade val="51000"/>
                <a:satMod val="130000"/>
              </a:schemeClr>
            </a:gs>
            <a:gs pos="80000">
              <a:schemeClr val="accent1">
                <a:shade val="80000"/>
                <a:hueOff val="0"/>
                <a:satOff val="-12146"/>
                <a:lumOff val="9078"/>
                <a:alphaOff val="0"/>
                <a:shade val="93000"/>
                <a:satMod val="130000"/>
              </a:schemeClr>
            </a:gs>
            <a:gs pos="100000">
              <a:schemeClr val="accent1">
                <a:shade val="80000"/>
                <a:hueOff val="0"/>
                <a:satOff val="-12146"/>
                <a:lumOff val="907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solidFill>
                <a:srgbClr val="002060"/>
              </a:solidFill>
            </a:rPr>
            <a:t>Reevaluate</a:t>
          </a:r>
          <a:endParaRPr lang="zh-CN" altLang="en-US" sz="1600" b="1" kern="1200" dirty="0">
            <a:solidFill>
              <a:srgbClr val="002060"/>
            </a:solidFill>
          </a:endParaRPr>
        </a:p>
      </dsp:txBody>
      <dsp:txXfrm>
        <a:off x="4028301" y="1199563"/>
        <a:ext cx="1334988" cy="867742"/>
      </dsp:txXfrm>
    </dsp:sp>
    <dsp:sp modelId="{4391F73C-FACA-470E-9B1A-B5CD8899CCAC}">
      <dsp:nvSpPr>
        <dsp:cNvPr id="0" name=""/>
        <dsp:cNvSpPr/>
      </dsp:nvSpPr>
      <dsp:spPr>
        <a:xfrm>
          <a:off x="1315405" y="436241"/>
          <a:ext cx="3465188" cy="3465188"/>
        </a:xfrm>
        <a:custGeom>
          <a:avLst/>
          <a:gdLst/>
          <a:ahLst/>
          <a:cxnLst/>
          <a:rect l="0" t="0" r="0" b="0"/>
          <a:pathLst>
            <a:path>
              <a:moveTo>
                <a:pt x="3461025" y="1852639"/>
              </a:moveTo>
              <a:arcTo wR="1732594" hR="1732594" stAng="21838381" swAng="1359213"/>
            </a:path>
          </a:pathLst>
        </a:custGeom>
        <a:noFill/>
        <a:ln w="9525" cap="flat" cmpd="sng" algn="ctr">
          <a:solidFill>
            <a:schemeClr val="accent1">
              <a:shade val="90000"/>
              <a:hueOff val="0"/>
              <a:satOff val="-12146"/>
              <a:lumOff val="8588"/>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CC761674-09D4-448B-A870-76B76E71F20E}">
      <dsp:nvSpPr>
        <dsp:cNvPr id="0" name=""/>
        <dsp:cNvSpPr/>
      </dsp:nvSpPr>
      <dsp:spPr>
        <a:xfrm>
          <a:off x="3398899" y="3136663"/>
          <a:ext cx="1334988" cy="867742"/>
        </a:xfrm>
        <a:prstGeom prst="roundRect">
          <a:avLst/>
        </a:prstGeom>
        <a:gradFill rotWithShape="0">
          <a:gsLst>
            <a:gs pos="0">
              <a:schemeClr val="accent1">
                <a:shade val="80000"/>
                <a:hueOff val="0"/>
                <a:satOff val="-24292"/>
                <a:lumOff val="18155"/>
                <a:alphaOff val="0"/>
                <a:shade val="51000"/>
                <a:satMod val="130000"/>
              </a:schemeClr>
            </a:gs>
            <a:gs pos="80000">
              <a:schemeClr val="accent1">
                <a:shade val="80000"/>
                <a:hueOff val="0"/>
                <a:satOff val="-24292"/>
                <a:lumOff val="18155"/>
                <a:alphaOff val="0"/>
                <a:shade val="93000"/>
                <a:satMod val="130000"/>
              </a:schemeClr>
            </a:gs>
            <a:gs pos="100000">
              <a:schemeClr val="accent1">
                <a:shade val="80000"/>
                <a:hueOff val="0"/>
                <a:satOff val="-24292"/>
                <a:lumOff val="1815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solidFill>
                <a:srgbClr val="002060"/>
              </a:solidFill>
            </a:rPr>
            <a:t>Reuse</a:t>
          </a:r>
          <a:endParaRPr lang="zh-CN" altLang="en-US" sz="1600" b="1" kern="1200" dirty="0">
            <a:solidFill>
              <a:srgbClr val="002060"/>
            </a:solidFill>
          </a:endParaRPr>
        </a:p>
      </dsp:txBody>
      <dsp:txXfrm>
        <a:off x="3398899" y="3136663"/>
        <a:ext cx="1334988" cy="867742"/>
      </dsp:txXfrm>
    </dsp:sp>
    <dsp:sp modelId="{B97C9473-756F-4CFD-9E34-1B216272706B}">
      <dsp:nvSpPr>
        <dsp:cNvPr id="0" name=""/>
        <dsp:cNvSpPr/>
      </dsp:nvSpPr>
      <dsp:spPr>
        <a:xfrm>
          <a:off x="1315405" y="436241"/>
          <a:ext cx="3465188" cy="3465188"/>
        </a:xfrm>
        <a:custGeom>
          <a:avLst/>
          <a:gdLst/>
          <a:ahLst/>
          <a:cxnLst/>
          <a:rect l="0" t="0" r="0" b="0"/>
          <a:pathLst>
            <a:path>
              <a:moveTo>
                <a:pt x="1945042" y="3452114"/>
              </a:moveTo>
              <a:arcTo wR="1732594" hR="1732594" stAng="4977406" swAng="845189"/>
            </a:path>
          </a:pathLst>
        </a:custGeom>
        <a:noFill/>
        <a:ln w="9525" cap="flat" cmpd="sng" algn="ctr">
          <a:solidFill>
            <a:schemeClr val="accent1">
              <a:shade val="90000"/>
              <a:hueOff val="0"/>
              <a:satOff val="-24292"/>
              <a:lumOff val="17176"/>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769CBD3B-FB34-4DCF-B316-C1CA24B54F80}">
      <dsp:nvSpPr>
        <dsp:cNvPr id="0" name=""/>
        <dsp:cNvSpPr/>
      </dsp:nvSpPr>
      <dsp:spPr>
        <a:xfrm>
          <a:off x="1362112" y="3136663"/>
          <a:ext cx="1334988" cy="867742"/>
        </a:xfrm>
        <a:prstGeom prst="roundRect">
          <a:avLst/>
        </a:prstGeom>
        <a:gradFill rotWithShape="0">
          <a:gsLst>
            <a:gs pos="0">
              <a:schemeClr val="accent1">
                <a:shade val="80000"/>
                <a:hueOff val="0"/>
                <a:satOff val="-36438"/>
                <a:lumOff val="27233"/>
                <a:alphaOff val="0"/>
                <a:shade val="51000"/>
                <a:satMod val="130000"/>
              </a:schemeClr>
            </a:gs>
            <a:gs pos="80000">
              <a:schemeClr val="accent1">
                <a:shade val="80000"/>
                <a:hueOff val="0"/>
                <a:satOff val="-36438"/>
                <a:lumOff val="27233"/>
                <a:alphaOff val="0"/>
                <a:shade val="93000"/>
                <a:satMod val="130000"/>
              </a:schemeClr>
            </a:gs>
            <a:gs pos="100000">
              <a:schemeClr val="accent1">
                <a:shade val="80000"/>
                <a:hueOff val="0"/>
                <a:satOff val="-36438"/>
                <a:lumOff val="2723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solidFill>
                <a:srgbClr val="002060"/>
              </a:solidFill>
            </a:rPr>
            <a:t>Recycle</a:t>
          </a:r>
          <a:endParaRPr lang="zh-CN" altLang="en-US" sz="1600" b="1" kern="1200" dirty="0">
            <a:solidFill>
              <a:srgbClr val="002060"/>
            </a:solidFill>
          </a:endParaRPr>
        </a:p>
      </dsp:txBody>
      <dsp:txXfrm>
        <a:off x="1362112" y="3136663"/>
        <a:ext cx="1334988" cy="867742"/>
      </dsp:txXfrm>
    </dsp:sp>
    <dsp:sp modelId="{D5B6AA20-A8DB-4BB2-BA30-642CB2E793CD}">
      <dsp:nvSpPr>
        <dsp:cNvPr id="0" name=""/>
        <dsp:cNvSpPr/>
      </dsp:nvSpPr>
      <dsp:spPr>
        <a:xfrm>
          <a:off x="1315405" y="436241"/>
          <a:ext cx="3465188" cy="3465188"/>
        </a:xfrm>
        <a:custGeom>
          <a:avLst/>
          <a:gdLst/>
          <a:ahLst/>
          <a:cxnLst/>
          <a:rect l="0" t="0" r="0" b="0"/>
          <a:pathLst>
            <a:path>
              <a:moveTo>
                <a:pt x="183747" y="2509097"/>
              </a:moveTo>
              <a:arcTo wR="1732594" hR="1732594" stAng="9202406" swAng="1359213"/>
            </a:path>
          </a:pathLst>
        </a:custGeom>
        <a:noFill/>
        <a:ln w="9525" cap="flat" cmpd="sng" algn="ctr">
          <a:solidFill>
            <a:schemeClr val="accent1">
              <a:shade val="90000"/>
              <a:hueOff val="0"/>
              <a:satOff val="-36438"/>
              <a:lumOff val="25763"/>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BC4C2E83-C0CB-4A91-B17C-FC6A348217B8}">
      <dsp:nvSpPr>
        <dsp:cNvPr id="0" name=""/>
        <dsp:cNvSpPr/>
      </dsp:nvSpPr>
      <dsp:spPr>
        <a:xfrm>
          <a:off x="732710" y="1199563"/>
          <a:ext cx="1334988" cy="867742"/>
        </a:xfrm>
        <a:prstGeom prst="roundRect">
          <a:avLst/>
        </a:prstGeom>
        <a:gradFill rotWithShape="0">
          <a:gsLst>
            <a:gs pos="0">
              <a:schemeClr val="accent1">
                <a:shade val="80000"/>
                <a:hueOff val="0"/>
                <a:satOff val="-48584"/>
                <a:lumOff val="36311"/>
                <a:alphaOff val="0"/>
                <a:shade val="51000"/>
                <a:satMod val="130000"/>
              </a:schemeClr>
            </a:gs>
            <a:gs pos="80000">
              <a:schemeClr val="accent1">
                <a:shade val="80000"/>
                <a:hueOff val="0"/>
                <a:satOff val="-48584"/>
                <a:lumOff val="36311"/>
                <a:alphaOff val="0"/>
                <a:shade val="93000"/>
                <a:satMod val="130000"/>
              </a:schemeClr>
            </a:gs>
            <a:gs pos="100000">
              <a:schemeClr val="accent1">
                <a:shade val="80000"/>
                <a:hueOff val="0"/>
                <a:satOff val="-48584"/>
                <a:lumOff val="3631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solidFill>
                <a:srgbClr val="002060"/>
              </a:solidFill>
            </a:rPr>
            <a:t>Rescue</a:t>
          </a:r>
          <a:endParaRPr lang="zh-CN" altLang="en-US" sz="1600" b="1" kern="1200" dirty="0">
            <a:solidFill>
              <a:srgbClr val="002060"/>
            </a:solidFill>
          </a:endParaRPr>
        </a:p>
      </dsp:txBody>
      <dsp:txXfrm>
        <a:off x="732710" y="1199563"/>
        <a:ext cx="1334988" cy="867742"/>
      </dsp:txXfrm>
    </dsp:sp>
    <dsp:sp modelId="{E6E6DA89-A5F6-4AAE-9BA3-6D81D592BF01}">
      <dsp:nvSpPr>
        <dsp:cNvPr id="0" name=""/>
        <dsp:cNvSpPr/>
      </dsp:nvSpPr>
      <dsp:spPr>
        <a:xfrm>
          <a:off x="1315405" y="436241"/>
          <a:ext cx="3465188" cy="3465188"/>
        </a:xfrm>
        <a:custGeom>
          <a:avLst/>
          <a:gdLst/>
          <a:ahLst/>
          <a:cxnLst/>
          <a:rect l="0" t="0" r="0" b="0"/>
          <a:pathLst>
            <a:path>
              <a:moveTo>
                <a:pt x="416846" y="605345"/>
              </a:moveTo>
              <a:arcTo wR="1732594" hR="1732594" stAng="13235271" swAng="1210876"/>
            </a:path>
          </a:pathLst>
        </a:custGeom>
        <a:noFill/>
        <a:ln w="9525" cap="flat" cmpd="sng" algn="ctr">
          <a:solidFill>
            <a:schemeClr val="accent1">
              <a:shade val="90000"/>
              <a:hueOff val="0"/>
              <a:satOff val="-48584"/>
              <a:lumOff val="34351"/>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C237CCF-6848-4F29-8014-ABE3C94425FD}">
      <dsp:nvSpPr>
        <dsp:cNvPr id="0" name=""/>
        <dsp:cNvSpPr/>
      </dsp:nvSpPr>
      <dsp:spPr>
        <a:xfrm>
          <a:off x="3296" y="1313878"/>
          <a:ext cx="1441230" cy="8647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smtClean="0">
              <a:solidFill>
                <a:schemeClr val="accent2">
                  <a:lumMod val="50000"/>
                </a:schemeClr>
              </a:solidFill>
            </a:rPr>
            <a:t>对污染问题的认识程度</a:t>
          </a:r>
          <a:endParaRPr lang="zh-CN" altLang="en-US" sz="1800" b="1" kern="1200" dirty="0">
            <a:solidFill>
              <a:schemeClr val="accent2">
                <a:lumMod val="50000"/>
              </a:schemeClr>
            </a:solidFill>
          </a:endParaRPr>
        </a:p>
      </dsp:txBody>
      <dsp:txXfrm>
        <a:off x="3296" y="1313878"/>
        <a:ext cx="1441230" cy="864738"/>
      </dsp:txXfrm>
    </dsp:sp>
    <dsp:sp modelId="{E659B21F-4B5D-4C8F-8DE8-E9A3C77EA47D}">
      <dsp:nvSpPr>
        <dsp:cNvPr id="0" name=""/>
        <dsp:cNvSpPr/>
      </dsp:nvSpPr>
      <dsp:spPr>
        <a:xfrm>
          <a:off x="1588649" y="1567535"/>
          <a:ext cx="305540" cy="357425"/>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b="1" kern="1200">
            <a:solidFill>
              <a:schemeClr val="accent2">
                <a:lumMod val="50000"/>
              </a:schemeClr>
            </a:solidFill>
          </a:endParaRPr>
        </a:p>
      </dsp:txBody>
      <dsp:txXfrm>
        <a:off x="1588649" y="1567535"/>
        <a:ext cx="305540" cy="357425"/>
      </dsp:txXfrm>
    </dsp:sp>
    <dsp:sp modelId="{4BFCD351-AC64-4F85-816D-67571B29F310}">
      <dsp:nvSpPr>
        <dsp:cNvPr id="0" name=""/>
        <dsp:cNvSpPr/>
      </dsp:nvSpPr>
      <dsp:spPr>
        <a:xfrm>
          <a:off x="2021018" y="1313878"/>
          <a:ext cx="1441230" cy="8647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smtClean="0">
              <a:solidFill>
                <a:schemeClr val="accent2">
                  <a:lumMod val="50000"/>
                </a:schemeClr>
              </a:solidFill>
            </a:rPr>
            <a:t>绿色环保的态度</a:t>
          </a:r>
          <a:endParaRPr lang="zh-CN" altLang="en-US" sz="1800" b="1" kern="1200" dirty="0">
            <a:solidFill>
              <a:schemeClr val="accent2">
                <a:lumMod val="50000"/>
              </a:schemeClr>
            </a:solidFill>
          </a:endParaRPr>
        </a:p>
      </dsp:txBody>
      <dsp:txXfrm>
        <a:off x="2021018" y="1313878"/>
        <a:ext cx="1441230" cy="864738"/>
      </dsp:txXfrm>
    </dsp:sp>
    <dsp:sp modelId="{C3017571-6FCB-4186-81B4-F56A5CD1A7E5}">
      <dsp:nvSpPr>
        <dsp:cNvPr id="0" name=""/>
        <dsp:cNvSpPr/>
      </dsp:nvSpPr>
      <dsp:spPr>
        <a:xfrm>
          <a:off x="3606371" y="1567535"/>
          <a:ext cx="305540" cy="357425"/>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b="1" kern="1200">
            <a:solidFill>
              <a:schemeClr val="accent2">
                <a:lumMod val="50000"/>
              </a:schemeClr>
            </a:solidFill>
          </a:endParaRPr>
        </a:p>
      </dsp:txBody>
      <dsp:txXfrm>
        <a:off x="3606371" y="1567535"/>
        <a:ext cx="305540" cy="357425"/>
      </dsp:txXfrm>
    </dsp:sp>
    <dsp:sp modelId="{DC1A0E1B-EF3F-4F87-83CE-AC43939A2C1D}">
      <dsp:nvSpPr>
        <dsp:cNvPr id="0" name=""/>
        <dsp:cNvSpPr/>
      </dsp:nvSpPr>
      <dsp:spPr>
        <a:xfrm>
          <a:off x="4038741" y="1313878"/>
          <a:ext cx="1441230" cy="8647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smtClean="0">
              <a:solidFill>
                <a:schemeClr val="accent2">
                  <a:lumMod val="50000"/>
                </a:schemeClr>
              </a:solidFill>
            </a:rPr>
            <a:t>对绿色生活方式的态度</a:t>
          </a:r>
          <a:endParaRPr lang="zh-CN" altLang="en-US" sz="1800" b="1" kern="1200" dirty="0">
            <a:solidFill>
              <a:schemeClr val="accent2">
                <a:lumMod val="50000"/>
              </a:schemeClr>
            </a:solidFill>
          </a:endParaRPr>
        </a:p>
      </dsp:txBody>
      <dsp:txXfrm>
        <a:off x="4038741" y="1313878"/>
        <a:ext cx="1441230" cy="864738"/>
      </dsp:txXfrm>
    </dsp:sp>
    <dsp:sp modelId="{1522D456-9E32-4D7F-909F-D45445F64538}">
      <dsp:nvSpPr>
        <dsp:cNvPr id="0" name=""/>
        <dsp:cNvSpPr/>
      </dsp:nvSpPr>
      <dsp:spPr>
        <a:xfrm>
          <a:off x="5624094" y="1567535"/>
          <a:ext cx="305540" cy="357425"/>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b="1" kern="1200">
            <a:solidFill>
              <a:schemeClr val="accent2">
                <a:lumMod val="50000"/>
              </a:schemeClr>
            </a:solidFill>
          </a:endParaRPr>
        </a:p>
      </dsp:txBody>
      <dsp:txXfrm>
        <a:off x="5624094" y="1567535"/>
        <a:ext cx="305540" cy="357425"/>
      </dsp:txXfrm>
    </dsp:sp>
    <dsp:sp modelId="{44D19CD4-7941-4D98-83C7-8ABFEB8F93FC}">
      <dsp:nvSpPr>
        <dsp:cNvPr id="0" name=""/>
        <dsp:cNvSpPr/>
      </dsp:nvSpPr>
      <dsp:spPr>
        <a:xfrm>
          <a:off x="6056463" y="1313878"/>
          <a:ext cx="1441230" cy="8647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smtClean="0">
              <a:solidFill>
                <a:schemeClr val="accent2">
                  <a:lumMod val="50000"/>
                </a:schemeClr>
              </a:solidFill>
            </a:rPr>
            <a:t>购买和消费绿色产品</a:t>
          </a:r>
          <a:endParaRPr lang="zh-CN" altLang="en-US" sz="1800" b="1" kern="1200" dirty="0">
            <a:solidFill>
              <a:schemeClr val="accent2">
                <a:lumMod val="50000"/>
              </a:schemeClr>
            </a:solidFill>
          </a:endParaRPr>
        </a:p>
      </dsp:txBody>
      <dsp:txXfrm>
        <a:off x="6056463" y="1313878"/>
        <a:ext cx="1441230" cy="864738"/>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D2A27FC-1A71-4878-AC6C-F08EAC0660A6}">
      <dsp:nvSpPr>
        <dsp:cNvPr id="0" name=""/>
        <dsp:cNvSpPr/>
      </dsp:nvSpPr>
      <dsp:spPr>
        <a:xfrm>
          <a:off x="961936" y="1842"/>
          <a:ext cx="1561659" cy="936995"/>
        </a:xfrm>
        <a:prstGeom prst="roundRect">
          <a:avLst>
            <a:gd name="adj" fmla="val 10000"/>
          </a:avLst>
        </a:prstGeom>
        <a:gradFill rotWithShape="0">
          <a:gsLst>
            <a:gs pos="0">
              <a:srgbClr val="FBEAC7"/>
            </a:gs>
            <a:gs pos="17999">
              <a:srgbClr val="FEE7F2"/>
            </a:gs>
            <a:gs pos="36000">
              <a:srgbClr val="FAC77D"/>
            </a:gs>
            <a:gs pos="61000">
              <a:srgbClr val="FBA97D"/>
            </a:gs>
            <a:gs pos="82001">
              <a:srgbClr val="FBD49C"/>
            </a:gs>
            <a:gs pos="100000">
              <a:srgbClr val="FEE7F2"/>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zh-CN" altLang="en-US" sz="1700" b="1" kern="1200" dirty="0" smtClean="0">
              <a:solidFill>
                <a:schemeClr val="tx1"/>
              </a:solidFill>
            </a:rPr>
            <a:t>寻求绿色创意</a:t>
          </a:r>
          <a:endParaRPr lang="zh-CN" altLang="en-US" sz="1700" b="1" kern="1200" dirty="0">
            <a:solidFill>
              <a:schemeClr val="tx1"/>
            </a:solidFill>
          </a:endParaRPr>
        </a:p>
      </dsp:txBody>
      <dsp:txXfrm>
        <a:off x="961936" y="1842"/>
        <a:ext cx="1561659" cy="936995"/>
      </dsp:txXfrm>
    </dsp:sp>
    <dsp:sp modelId="{1A746128-5F47-4FC1-968A-B2299D8A0945}">
      <dsp:nvSpPr>
        <dsp:cNvPr id="0" name=""/>
        <dsp:cNvSpPr/>
      </dsp:nvSpPr>
      <dsp:spPr>
        <a:xfrm>
          <a:off x="2661022" y="276694"/>
          <a:ext cx="331071" cy="387291"/>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b="1" kern="1200"/>
        </a:p>
      </dsp:txBody>
      <dsp:txXfrm>
        <a:off x="2661022" y="276694"/>
        <a:ext cx="331071" cy="387291"/>
      </dsp:txXfrm>
    </dsp:sp>
    <dsp:sp modelId="{1CD6EF60-0B9E-4618-AD51-CD0CCBF3AAB4}">
      <dsp:nvSpPr>
        <dsp:cNvPr id="0" name=""/>
        <dsp:cNvSpPr/>
      </dsp:nvSpPr>
      <dsp:spPr>
        <a:xfrm>
          <a:off x="3148260" y="1842"/>
          <a:ext cx="1561659" cy="936995"/>
        </a:xfrm>
        <a:prstGeom prst="roundRect">
          <a:avLst>
            <a:gd name="adj" fmla="val 10000"/>
          </a:avLst>
        </a:prstGeom>
        <a:gradFill rotWithShape="0">
          <a:gsLst>
            <a:gs pos="0">
              <a:srgbClr val="FBEAC7"/>
            </a:gs>
            <a:gs pos="17999">
              <a:srgbClr val="FEE7F2"/>
            </a:gs>
            <a:gs pos="36000">
              <a:srgbClr val="FAC77D"/>
            </a:gs>
            <a:gs pos="61000">
              <a:srgbClr val="FBA97D"/>
            </a:gs>
            <a:gs pos="82001">
              <a:srgbClr val="FBD49C"/>
            </a:gs>
            <a:gs pos="100000">
              <a:srgbClr val="FEE7F2"/>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zh-CN" altLang="en-US" sz="1700" b="1" kern="1200" dirty="0" smtClean="0">
              <a:solidFill>
                <a:schemeClr val="tx1"/>
              </a:solidFill>
            </a:rPr>
            <a:t>对绿色创意进行甄别</a:t>
          </a:r>
          <a:endParaRPr lang="zh-CN" altLang="en-US" sz="1700" b="1" kern="1200" dirty="0">
            <a:solidFill>
              <a:schemeClr val="tx1"/>
            </a:solidFill>
          </a:endParaRPr>
        </a:p>
      </dsp:txBody>
      <dsp:txXfrm>
        <a:off x="3148260" y="1842"/>
        <a:ext cx="1561659" cy="936995"/>
      </dsp:txXfrm>
    </dsp:sp>
    <dsp:sp modelId="{750FDCCF-9754-48BA-9B34-CCF96B1125FD}">
      <dsp:nvSpPr>
        <dsp:cNvPr id="0" name=""/>
        <dsp:cNvSpPr/>
      </dsp:nvSpPr>
      <dsp:spPr>
        <a:xfrm>
          <a:off x="4847345" y="276694"/>
          <a:ext cx="331071" cy="387291"/>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b="1" kern="1200"/>
        </a:p>
      </dsp:txBody>
      <dsp:txXfrm>
        <a:off x="4847345" y="276694"/>
        <a:ext cx="331071" cy="387291"/>
      </dsp:txXfrm>
    </dsp:sp>
    <dsp:sp modelId="{3FC31F43-0E7C-43B3-A7A1-F272580D691F}">
      <dsp:nvSpPr>
        <dsp:cNvPr id="0" name=""/>
        <dsp:cNvSpPr/>
      </dsp:nvSpPr>
      <dsp:spPr>
        <a:xfrm>
          <a:off x="5334583" y="1842"/>
          <a:ext cx="1561659" cy="936995"/>
        </a:xfrm>
        <a:prstGeom prst="roundRect">
          <a:avLst>
            <a:gd name="adj" fmla="val 10000"/>
          </a:avLst>
        </a:prstGeom>
        <a:gradFill rotWithShape="0">
          <a:gsLst>
            <a:gs pos="0">
              <a:srgbClr val="FBEAC7"/>
            </a:gs>
            <a:gs pos="17999">
              <a:srgbClr val="FEE7F2"/>
            </a:gs>
            <a:gs pos="36000">
              <a:srgbClr val="FAC77D"/>
            </a:gs>
            <a:gs pos="61000">
              <a:srgbClr val="FBA97D"/>
            </a:gs>
            <a:gs pos="82001">
              <a:srgbClr val="FBD49C"/>
            </a:gs>
            <a:gs pos="100000">
              <a:srgbClr val="FEE7F2"/>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zh-CN" altLang="en-US" sz="1700" b="1" kern="1200" dirty="0" smtClean="0">
              <a:solidFill>
                <a:schemeClr val="tx1"/>
              </a:solidFill>
            </a:rPr>
            <a:t>绿色产品概念的发展和测试</a:t>
          </a:r>
          <a:endParaRPr lang="zh-CN" altLang="en-US" sz="1700" b="1" kern="1200" dirty="0">
            <a:solidFill>
              <a:schemeClr val="tx1"/>
            </a:solidFill>
          </a:endParaRPr>
        </a:p>
      </dsp:txBody>
      <dsp:txXfrm>
        <a:off x="5334583" y="1842"/>
        <a:ext cx="1561659" cy="936995"/>
      </dsp:txXfrm>
    </dsp:sp>
    <dsp:sp modelId="{B2E78B44-4704-4440-B5A4-20E643DC8E5A}">
      <dsp:nvSpPr>
        <dsp:cNvPr id="0" name=""/>
        <dsp:cNvSpPr/>
      </dsp:nvSpPr>
      <dsp:spPr>
        <a:xfrm rot="5400000">
          <a:off x="5949877" y="1048154"/>
          <a:ext cx="331071" cy="387291"/>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b="1" kern="1200"/>
        </a:p>
      </dsp:txBody>
      <dsp:txXfrm rot="5400000">
        <a:off x="5949877" y="1048154"/>
        <a:ext cx="331071" cy="387291"/>
      </dsp:txXfrm>
    </dsp:sp>
    <dsp:sp modelId="{8CD29AA8-3D69-4042-8CCD-57EE20CD8E0E}">
      <dsp:nvSpPr>
        <dsp:cNvPr id="0" name=""/>
        <dsp:cNvSpPr/>
      </dsp:nvSpPr>
      <dsp:spPr>
        <a:xfrm>
          <a:off x="5334583" y="1563502"/>
          <a:ext cx="1561659" cy="936995"/>
        </a:xfrm>
        <a:prstGeom prst="roundRect">
          <a:avLst>
            <a:gd name="adj" fmla="val 10000"/>
          </a:avLst>
        </a:prstGeom>
        <a:gradFill rotWithShape="0">
          <a:gsLst>
            <a:gs pos="0">
              <a:srgbClr val="FBEAC7"/>
            </a:gs>
            <a:gs pos="17999">
              <a:srgbClr val="FEE7F2"/>
            </a:gs>
            <a:gs pos="36000">
              <a:srgbClr val="FAC77D"/>
            </a:gs>
            <a:gs pos="61000">
              <a:srgbClr val="FBA97D"/>
            </a:gs>
            <a:gs pos="82001">
              <a:srgbClr val="FBD49C"/>
            </a:gs>
            <a:gs pos="100000">
              <a:srgbClr val="FEE7F2"/>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zh-CN" altLang="en-US" sz="1700" b="1" kern="1200" dirty="0" smtClean="0">
              <a:solidFill>
                <a:schemeClr val="tx1"/>
              </a:solidFill>
            </a:rPr>
            <a:t>初步制定绿色产品营销计划</a:t>
          </a:r>
          <a:endParaRPr lang="zh-CN" altLang="en-US" sz="1700" b="1" kern="1200" dirty="0">
            <a:solidFill>
              <a:schemeClr val="tx1"/>
            </a:solidFill>
          </a:endParaRPr>
        </a:p>
      </dsp:txBody>
      <dsp:txXfrm>
        <a:off x="5334583" y="1563502"/>
        <a:ext cx="1561659" cy="936995"/>
      </dsp:txXfrm>
    </dsp:sp>
    <dsp:sp modelId="{79522265-981A-4BFD-A2D6-BCBAE3CEDF6A}">
      <dsp:nvSpPr>
        <dsp:cNvPr id="0" name=""/>
        <dsp:cNvSpPr/>
      </dsp:nvSpPr>
      <dsp:spPr>
        <a:xfrm rot="10800000">
          <a:off x="4866085" y="1838354"/>
          <a:ext cx="331071" cy="387291"/>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b="1" kern="1200"/>
        </a:p>
      </dsp:txBody>
      <dsp:txXfrm rot="10800000">
        <a:off x="4866085" y="1838354"/>
        <a:ext cx="331071" cy="387291"/>
      </dsp:txXfrm>
    </dsp:sp>
    <dsp:sp modelId="{1E16390E-87BA-4017-901E-0A3B4E7CB798}">
      <dsp:nvSpPr>
        <dsp:cNvPr id="0" name=""/>
        <dsp:cNvSpPr/>
      </dsp:nvSpPr>
      <dsp:spPr>
        <a:xfrm>
          <a:off x="3148260" y="1563502"/>
          <a:ext cx="1561659" cy="936995"/>
        </a:xfrm>
        <a:prstGeom prst="roundRect">
          <a:avLst>
            <a:gd name="adj" fmla="val 10000"/>
          </a:avLst>
        </a:prstGeom>
        <a:gradFill rotWithShape="0">
          <a:gsLst>
            <a:gs pos="0">
              <a:srgbClr val="FBEAC7"/>
            </a:gs>
            <a:gs pos="17999">
              <a:srgbClr val="FEE7F2"/>
            </a:gs>
            <a:gs pos="36000">
              <a:srgbClr val="FAC77D"/>
            </a:gs>
            <a:gs pos="61000">
              <a:srgbClr val="FBA97D"/>
            </a:gs>
            <a:gs pos="82001">
              <a:srgbClr val="FBD49C"/>
            </a:gs>
            <a:gs pos="100000">
              <a:srgbClr val="FEE7F2"/>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zh-CN" altLang="en-US" sz="1700" b="1" kern="1200" dirty="0" smtClean="0">
              <a:solidFill>
                <a:schemeClr val="tx1"/>
              </a:solidFill>
            </a:rPr>
            <a:t>进行商业分析</a:t>
          </a:r>
          <a:endParaRPr lang="zh-CN" altLang="en-US" sz="1700" b="1" kern="1200" dirty="0">
            <a:solidFill>
              <a:schemeClr val="tx1"/>
            </a:solidFill>
          </a:endParaRPr>
        </a:p>
      </dsp:txBody>
      <dsp:txXfrm>
        <a:off x="3148260" y="1563502"/>
        <a:ext cx="1561659" cy="936995"/>
      </dsp:txXfrm>
    </dsp:sp>
    <dsp:sp modelId="{D27CDBE6-09C2-4757-B052-4D3FD8277808}">
      <dsp:nvSpPr>
        <dsp:cNvPr id="0" name=""/>
        <dsp:cNvSpPr/>
      </dsp:nvSpPr>
      <dsp:spPr>
        <a:xfrm rot="10800000">
          <a:off x="2679762" y="1838354"/>
          <a:ext cx="331071" cy="387291"/>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b="1" kern="1200"/>
        </a:p>
      </dsp:txBody>
      <dsp:txXfrm rot="10800000">
        <a:off x="2679762" y="1838354"/>
        <a:ext cx="331071" cy="387291"/>
      </dsp:txXfrm>
    </dsp:sp>
    <dsp:sp modelId="{A641D271-80C1-4711-B8BF-9B94DC0AEF4D}">
      <dsp:nvSpPr>
        <dsp:cNvPr id="0" name=""/>
        <dsp:cNvSpPr/>
      </dsp:nvSpPr>
      <dsp:spPr>
        <a:xfrm>
          <a:off x="961936" y="1563502"/>
          <a:ext cx="1561659" cy="936995"/>
        </a:xfrm>
        <a:prstGeom prst="roundRect">
          <a:avLst>
            <a:gd name="adj" fmla="val 10000"/>
          </a:avLst>
        </a:prstGeom>
        <a:gradFill rotWithShape="0">
          <a:gsLst>
            <a:gs pos="0">
              <a:srgbClr val="FBEAC7"/>
            </a:gs>
            <a:gs pos="17999">
              <a:srgbClr val="FEE7F2"/>
            </a:gs>
            <a:gs pos="36000">
              <a:srgbClr val="FAC77D"/>
            </a:gs>
            <a:gs pos="61000">
              <a:srgbClr val="FBA97D"/>
            </a:gs>
            <a:gs pos="82001">
              <a:srgbClr val="FBD49C"/>
            </a:gs>
            <a:gs pos="100000">
              <a:srgbClr val="FEE7F2"/>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zh-CN" altLang="en-US" sz="1700" b="1" kern="1200" dirty="0" smtClean="0">
              <a:solidFill>
                <a:schemeClr val="tx1"/>
              </a:solidFill>
            </a:rPr>
            <a:t>进行绿色产品开发</a:t>
          </a:r>
          <a:endParaRPr lang="zh-CN" altLang="en-US" sz="1700" b="1" kern="1200" dirty="0">
            <a:solidFill>
              <a:schemeClr val="tx1"/>
            </a:solidFill>
          </a:endParaRPr>
        </a:p>
      </dsp:txBody>
      <dsp:txXfrm>
        <a:off x="961936" y="1563502"/>
        <a:ext cx="1561659" cy="936995"/>
      </dsp:txXfrm>
    </dsp:sp>
    <dsp:sp modelId="{86EE79AC-04EF-4FC1-85A6-34F2B0B99D6F}">
      <dsp:nvSpPr>
        <dsp:cNvPr id="0" name=""/>
        <dsp:cNvSpPr/>
      </dsp:nvSpPr>
      <dsp:spPr>
        <a:xfrm rot="5400000">
          <a:off x="1577230" y="2609814"/>
          <a:ext cx="331071" cy="387291"/>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b="1" kern="1200"/>
        </a:p>
      </dsp:txBody>
      <dsp:txXfrm rot="5400000">
        <a:off x="1577230" y="2609814"/>
        <a:ext cx="331071" cy="387291"/>
      </dsp:txXfrm>
    </dsp:sp>
    <dsp:sp modelId="{DAE783C5-8EE1-4C07-A7D8-990FC3CC0A69}">
      <dsp:nvSpPr>
        <dsp:cNvPr id="0" name=""/>
        <dsp:cNvSpPr/>
      </dsp:nvSpPr>
      <dsp:spPr>
        <a:xfrm>
          <a:off x="961936" y="3125161"/>
          <a:ext cx="1561659" cy="936995"/>
        </a:xfrm>
        <a:prstGeom prst="roundRect">
          <a:avLst>
            <a:gd name="adj" fmla="val 10000"/>
          </a:avLst>
        </a:prstGeom>
        <a:gradFill rotWithShape="0">
          <a:gsLst>
            <a:gs pos="0">
              <a:srgbClr val="FBEAC7"/>
            </a:gs>
            <a:gs pos="17999">
              <a:srgbClr val="FEE7F2"/>
            </a:gs>
            <a:gs pos="36000">
              <a:srgbClr val="FAC77D"/>
            </a:gs>
            <a:gs pos="61000">
              <a:srgbClr val="FBA97D"/>
            </a:gs>
            <a:gs pos="82001">
              <a:srgbClr val="FBD49C"/>
            </a:gs>
            <a:gs pos="100000">
              <a:srgbClr val="FEE7F2"/>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zh-CN" altLang="en-US" sz="1700" b="1" kern="1200" dirty="0" smtClean="0">
              <a:solidFill>
                <a:schemeClr val="tx1"/>
              </a:solidFill>
            </a:rPr>
            <a:t>进行市场试销</a:t>
          </a:r>
          <a:endParaRPr lang="zh-CN" altLang="en-US" sz="1700" b="1" kern="1200" dirty="0">
            <a:solidFill>
              <a:schemeClr val="tx1"/>
            </a:solidFill>
          </a:endParaRPr>
        </a:p>
      </dsp:txBody>
      <dsp:txXfrm>
        <a:off x="961936" y="3125161"/>
        <a:ext cx="1561659" cy="936995"/>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E06D74D-483A-4760-820A-4846FF27811C}">
      <dsp:nvSpPr>
        <dsp:cNvPr id="0" name=""/>
        <dsp:cNvSpPr/>
      </dsp:nvSpPr>
      <dsp:spPr>
        <a:xfrm>
          <a:off x="2381218" y="2585004"/>
          <a:ext cx="1333562" cy="137511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n-US" altLang="zh-CN" sz="3100" b="1" kern="1200" dirty="0" smtClean="0">
              <a:solidFill>
                <a:schemeClr val="tx1"/>
              </a:solidFill>
              <a:latin typeface="黑体" pitchFamily="49" charset="-122"/>
              <a:ea typeface="黑体" pitchFamily="49" charset="-122"/>
            </a:rPr>
            <a:t>3R</a:t>
          </a:r>
          <a:r>
            <a:rPr lang="zh-CN" altLang="en-US" sz="3100" b="1" kern="1200" dirty="0" smtClean="0">
              <a:solidFill>
                <a:schemeClr val="tx1"/>
              </a:solidFill>
              <a:latin typeface="黑体" pitchFamily="49" charset="-122"/>
              <a:ea typeface="黑体" pitchFamily="49" charset="-122"/>
            </a:rPr>
            <a:t>原则</a:t>
          </a:r>
          <a:endParaRPr lang="zh-CN" altLang="en-US" sz="3100" b="1" kern="1200" dirty="0">
            <a:solidFill>
              <a:schemeClr val="tx1"/>
            </a:solidFill>
            <a:latin typeface="黑体" pitchFamily="49" charset="-122"/>
            <a:ea typeface="黑体" pitchFamily="49" charset="-122"/>
          </a:endParaRPr>
        </a:p>
      </dsp:txBody>
      <dsp:txXfrm>
        <a:off x="2381218" y="2585004"/>
        <a:ext cx="1333562" cy="1375116"/>
      </dsp:txXfrm>
    </dsp:sp>
    <dsp:sp modelId="{F4026ED0-EA79-4232-9E8C-FAF9A85B86D8}">
      <dsp:nvSpPr>
        <dsp:cNvPr id="0" name=""/>
        <dsp:cNvSpPr/>
      </dsp:nvSpPr>
      <dsp:spPr>
        <a:xfrm rot="12900000">
          <a:off x="852729" y="2082202"/>
          <a:ext cx="1717049" cy="508720"/>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A0B792B-D2DA-43DE-8262-EDADD2BA1593}">
      <dsp:nvSpPr>
        <dsp:cNvPr id="0" name=""/>
        <dsp:cNvSpPr/>
      </dsp:nvSpPr>
      <dsp:spPr>
        <a:xfrm>
          <a:off x="160123" y="1165839"/>
          <a:ext cx="1695735" cy="13565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815" tIns="43815" rIns="43815" bIns="43815" numCol="1" spcCol="1270" anchor="ctr" anchorCtr="0">
          <a:noAutofit/>
        </a:bodyPr>
        <a:lstStyle/>
        <a:p>
          <a:pPr lvl="0" algn="ctr" defTabSz="1022350">
            <a:lnSpc>
              <a:spcPct val="90000"/>
            </a:lnSpc>
            <a:spcBef>
              <a:spcPct val="0"/>
            </a:spcBef>
            <a:spcAft>
              <a:spcPct val="35000"/>
            </a:spcAft>
          </a:pPr>
          <a:r>
            <a:rPr lang="en-US" altLang="zh-CN" sz="2300" b="1" kern="1200" dirty="0" smtClean="0">
              <a:solidFill>
                <a:schemeClr val="tx1"/>
              </a:solidFill>
              <a:latin typeface="黑体" pitchFamily="49" charset="-122"/>
              <a:ea typeface="黑体" pitchFamily="49" charset="-122"/>
            </a:rPr>
            <a:t>Reduce</a:t>
          </a:r>
        </a:p>
        <a:p>
          <a:pPr lvl="0" algn="ctr" defTabSz="1022350">
            <a:lnSpc>
              <a:spcPct val="90000"/>
            </a:lnSpc>
            <a:spcBef>
              <a:spcPct val="0"/>
            </a:spcBef>
            <a:spcAft>
              <a:spcPct val="35000"/>
            </a:spcAft>
          </a:pPr>
          <a:r>
            <a:rPr lang="zh-CN" altLang="zh-CN" sz="2300" b="1" kern="1200" dirty="0" smtClean="0">
              <a:solidFill>
                <a:schemeClr val="tx1"/>
              </a:solidFill>
              <a:latin typeface="黑体" pitchFamily="49" charset="-122"/>
              <a:ea typeface="黑体" pitchFamily="49" charset="-122"/>
            </a:rPr>
            <a:t>减少包装</a:t>
          </a:r>
          <a:endParaRPr lang="zh-CN" altLang="en-US" sz="2300" b="1" kern="1200" dirty="0">
            <a:solidFill>
              <a:schemeClr val="tx1"/>
            </a:solidFill>
            <a:latin typeface="黑体" pitchFamily="49" charset="-122"/>
            <a:ea typeface="黑体" pitchFamily="49" charset="-122"/>
          </a:endParaRPr>
        </a:p>
      </dsp:txBody>
      <dsp:txXfrm>
        <a:off x="160123" y="1165839"/>
        <a:ext cx="1695735" cy="1356588"/>
      </dsp:txXfrm>
    </dsp:sp>
    <dsp:sp modelId="{EE63A61B-4C84-4033-A7D7-6C232B7EC418}">
      <dsp:nvSpPr>
        <dsp:cNvPr id="0" name=""/>
        <dsp:cNvSpPr/>
      </dsp:nvSpPr>
      <dsp:spPr>
        <a:xfrm rot="16200000">
          <a:off x="2196161" y="1379650"/>
          <a:ext cx="1703676" cy="508720"/>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0448430-362F-437F-AFA1-C6D86ACE3050}">
      <dsp:nvSpPr>
        <dsp:cNvPr id="0" name=""/>
        <dsp:cNvSpPr/>
      </dsp:nvSpPr>
      <dsp:spPr>
        <a:xfrm>
          <a:off x="2200132" y="103878"/>
          <a:ext cx="1695735" cy="13565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815" tIns="43815" rIns="43815" bIns="43815" numCol="1" spcCol="1270" anchor="ctr" anchorCtr="0">
          <a:noAutofit/>
        </a:bodyPr>
        <a:lstStyle/>
        <a:p>
          <a:pPr lvl="0" algn="ctr" defTabSz="1022350">
            <a:lnSpc>
              <a:spcPct val="90000"/>
            </a:lnSpc>
            <a:spcBef>
              <a:spcPct val="0"/>
            </a:spcBef>
            <a:spcAft>
              <a:spcPct val="35000"/>
            </a:spcAft>
          </a:pPr>
          <a:r>
            <a:rPr lang="en-US" altLang="zh-CN" sz="2300" b="1" kern="1200" dirty="0" smtClean="0">
              <a:solidFill>
                <a:schemeClr val="tx1"/>
              </a:solidFill>
              <a:latin typeface="黑体" pitchFamily="49" charset="-122"/>
              <a:ea typeface="黑体" pitchFamily="49" charset="-122"/>
            </a:rPr>
            <a:t>Reuse</a:t>
          </a:r>
        </a:p>
        <a:p>
          <a:pPr lvl="0" algn="ctr" defTabSz="1022350">
            <a:lnSpc>
              <a:spcPct val="90000"/>
            </a:lnSpc>
            <a:spcBef>
              <a:spcPct val="0"/>
            </a:spcBef>
            <a:spcAft>
              <a:spcPct val="35000"/>
            </a:spcAft>
          </a:pPr>
          <a:r>
            <a:rPr lang="zh-CN" altLang="zh-CN" sz="2300" b="1" kern="1200" dirty="0" smtClean="0">
              <a:solidFill>
                <a:schemeClr val="tx1"/>
              </a:solidFill>
              <a:latin typeface="黑体" pitchFamily="49" charset="-122"/>
              <a:ea typeface="黑体" pitchFamily="49" charset="-122"/>
            </a:rPr>
            <a:t>重复再利用包装</a:t>
          </a:r>
          <a:endParaRPr lang="zh-CN" altLang="en-US" sz="2300" b="1" kern="1200" dirty="0">
            <a:solidFill>
              <a:schemeClr val="tx1"/>
            </a:solidFill>
            <a:latin typeface="黑体" pitchFamily="49" charset="-122"/>
            <a:ea typeface="黑体" pitchFamily="49" charset="-122"/>
          </a:endParaRPr>
        </a:p>
      </dsp:txBody>
      <dsp:txXfrm>
        <a:off x="2200132" y="103878"/>
        <a:ext cx="1695735" cy="1356588"/>
      </dsp:txXfrm>
    </dsp:sp>
    <dsp:sp modelId="{4D05B630-F668-4337-97F7-6E8E646397AB}">
      <dsp:nvSpPr>
        <dsp:cNvPr id="0" name=""/>
        <dsp:cNvSpPr/>
      </dsp:nvSpPr>
      <dsp:spPr>
        <a:xfrm rot="19500000">
          <a:off x="3526221" y="2082202"/>
          <a:ext cx="1717049" cy="508720"/>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711EFD7-49EE-40E9-9214-FE58E52873CB}">
      <dsp:nvSpPr>
        <dsp:cNvPr id="0" name=""/>
        <dsp:cNvSpPr/>
      </dsp:nvSpPr>
      <dsp:spPr>
        <a:xfrm>
          <a:off x="4240140" y="1165839"/>
          <a:ext cx="1695735" cy="13565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815" tIns="43815" rIns="43815" bIns="43815" numCol="1" spcCol="1270" anchor="ctr" anchorCtr="0">
          <a:noAutofit/>
        </a:bodyPr>
        <a:lstStyle/>
        <a:p>
          <a:pPr lvl="0" algn="ctr" defTabSz="1022350">
            <a:lnSpc>
              <a:spcPct val="90000"/>
            </a:lnSpc>
            <a:spcBef>
              <a:spcPct val="0"/>
            </a:spcBef>
            <a:spcAft>
              <a:spcPct val="35000"/>
            </a:spcAft>
          </a:pPr>
          <a:r>
            <a:rPr lang="en-US" altLang="zh-CN" sz="2300" b="1" kern="1200" dirty="0" smtClean="0">
              <a:solidFill>
                <a:schemeClr val="tx1"/>
              </a:solidFill>
              <a:latin typeface="黑体" pitchFamily="49" charset="-122"/>
              <a:ea typeface="黑体" pitchFamily="49" charset="-122"/>
            </a:rPr>
            <a:t>Recycle</a:t>
          </a:r>
        </a:p>
        <a:p>
          <a:pPr lvl="0" algn="ctr" defTabSz="1022350">
            <a:lnSpc>
              <a:spcPct val="90000"/>
            </a:lnSpc>
            <a:spcBef>
              <a:spcPct val="0"/>
            </a:spcBef>
            <a:spcAft>
              <a:spcPct val="35000"/>
            </a:spcAft>
          </a:pPr>
          <a:r>
            <a:rPr lang="zh-CN" altLang="zh-CN" sz="2300" b="1" kern="1200" dirty="0" smtClean="0">
              <a:solidFill>
                <a:schemeClr val="tx1"/>
              </a:solidFill>
              <a:latin typeface="黑体" pitchFamily="49" charset="-122"/>
              <a:ea typeface="黑体" pitchFamily="49" charset="-122"/>
            </a:rPr>
            <a:t>回收包装及掩埋和处理</a:t>
          </a:r>
          <a:endParaRPr lang="zh-CN" altLang="en-US" sz="2300" b="1" kern="1200" dirty="0">
            <a:solidFill>
              <a:schemeClr val="tx1"/>
            </a:solidFill>
            <a:latin typeface="黑体" pitchFamily="49" charset="-122"/>
            <a:ea typeface="黑体" pitchFamily="49" charset="-122"/>
          </a:endParaRPr>
        </a:p>
      </dsp:txBody>
      <dsp:txXfrm>
        <a:off x="4240140" y="1165839"/>
        <a:ext cx="1695735" cy="1356588"/>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A8672C6-67E6-44D2-8BA6-097477047782}">
      <dsp:nvSpPr>
        <dsp:cNvPr id="0" name=""/>
        <dsp:cNvSpPr/>
      </dsp:nvSpPr>
      <dsp:spPr>
        <a:xfrm>
          <a:off x="661634" y="751619"/>
          <a:ext cx="3395056" cy="1640034"/>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13792" rIns="113792" bIns="113792" numCol="1" spcCol="1270" anchor="ctr" anchorCtr="0">
          <a:noAutofit/>
        </a:bodyPr>
        <a:lstStyle/>
        <a:p>
          <a:pPr lvl="0" algn="l" defTabSz="711200">
            <a:lnSpc>
              <a:spcPct val="90000"/>
            </a:lnSpc>
            <a:spcBef>
              <a:spcPct val="0"/>
            </a:spcBef>
            <a:spcAft>
              <a:spcPct val="35000"/>
            </a:spcAft>
          </a:pPr>
          <a:r>
            <a:rPr lang="en-US" altLang="zh-CN" sz="1600" b="1" kern="1200" dirty="0" smtClean="0"/>
            <a:t>- </a:t>
          </a:r>
          <a:r>
            <a:rPr lang="zh-CN" sz="1600" b="1" kern="1200" dirty="0" smtClean="0"/>
            <a:t>环境和资源的有偿使用</a:t>
          </a:r>
          <a:endParaRPr lang="en-US" altLang="zh-CN" sz="1600" b="1" kern="1200" dirty="0" smtClean="0"/>
        </a:p>
        <a:p>
          <a:pPr lvl="0" algn="l" defTabSz="711200">
            <a:lnSpc>
              <a:spcPct val="90000"/>
            </a:lnSpc>
            <a:spcBef>
              <a:spcPct val="0"/>
            </a:spcBef>
            <a:spcAft>
              <a:spcPct val="35000"/>
            </a:spcAft>
          </a:pPr>
          <a:r>
            <a:rPr lang="zh-CN" altLang="en-US" sz="1600" kern="1200" dirty="0" smtClean="0"/>
            <a:t>把</a:t>
          </a:r>
          <a:r>
            <a:rPr lang="zh-CN" sz="1600" kern="1200" dirty="0" smtClean="0"/>
            <a:t>保护生态环境和维护消费者健康而耗费的支出计入成本</a:t>
          </a:r>
          <a:endParaRPr lang="zh-CN" altLang="en-US" sz="1600" kern="1200" dirty="0"/>
        </a:p>
      </dsp:txBody>
      <dsp:txXfrm>
        <a:off x="1204843" y="751619"/>
        <a:ext cx="2851847" cy="1640034"/>
      </dsp:txXfrm>
    </dsp:sp>
    <dsp:sp modelId="{060B7986-C935-404D-89B7-CE21EC98CF72}">
      <dsp:nvSpPr>
        <dsp:cNvPr id="0" name=""/>
        <dsp:cNvSpPr/>
      </dsp:nvSpPr>
      <dsp:spPr>
        <a:xfrm>
          <a:off x="672309" y="2479293"/>
          <a:ext cx="3373707" cy="153403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13792" rIns="113792" bIns="113792" numCol="1" spcCol="1270" anchor="ctr" anchorCtr="0">
          <a:noAutofit/>
        </a:bodyPr>
        <a:lstStyle/>
        <a:p>
          <a:pPr lvl="0" algn="l" defTabSz="711200">
            <a:lnSpc>
              <a:spcPct val="90000"/>
            </a:lnSpc>
            <a:spcBef>
              <a:spcPct val="0"/>
            </a:spcBef>
            <a:spcAft>
              <a:spcPct val="35000"/>
            </a:spcAft>
          </a:pPr>
          <a:r>
            <a:rPr lang="en-US" altLang="zh-CN" sz="1600" b="1" kern="1200" dirty="0" smtClean="0"/>
            <a:t>- </a:t>
          </a:r>
          <a:r>
            <a:rPr lang="zh-CN" sz="1600" b="1" kern="1200" dirty="0" smtClean="0"/>
            <a:t>污染者付费</a:t>
          </a:r>
          <a:endParaRPr lang="en-US" altLang="zh-CN" sz="1600" b="1" kern="1200" dirty="0" smtClean="0"/>
        </a:p>
        <a:p>
          <a:pPr lvl="0" algn="l" defTabSz="711200">
            <a:lnSpc>
              <a:spcPct val="90000"/>
            </a:lnSpc>
            <a:spcBef>
              <a:spcPct val="0"/>
            </a:spcBef>
            <a:spcAft>
              <a:spcPct val="35000"/>
            </a:spcAft>
          </a:pPr>
          <a:r>
            <a:rPr lang="zh-CN" sz="1600" kern="1200" dirty="0" smtClean="0"/>
            <a:t>通过征收污染费来增大非绿色产品的经营成本</a:t>
          </a:r>
          <a:endParaRPr lang="zh-CN" altLang="en-US" sz="1600" kern="1200" dirty="0"/>
        </a:p>
      </dsp:txBody>
      <dsp:txXfrm>
        <a:off x="1212102" y="2479293"/>
        <a:ext cx="2833914" cy="1534032"/>
      </dsp:txXfrm>
    </dsp:sp>
    <dsp:sp modelId="{6E6B201E-AD6A-4814-A93C-CC6D1BC8A5F2}">
      <dsp:nvSpPr>
        <dsp:cNvPr id="0" name=""/>
        <dsp:cNvSpPr/>
      </dsp:nvSpPr>
      <dsp:spPr>
        <a:xfrm>
          <a:off x="70774" y="259272"/>
          <a:ext cx="1157493" cy="116055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zh-CN" altLang="en-US" sz="2400" kern="1200" dirty="0" smtClean="0">
              <a:solidFill>
                <a:schemeClr val="tx1"/>
              </a:solidFill>
              <a:latin typeface="黑体" pitchFamily="49" charset="-122"/>
              <a:ea typeface="黑体" pitchFamily="49" charset="-122"/>
            </a:rPr>
            <a:t>绿色价格</a:t>
          </a:r>
          <a:endParaRPr lang="zh-CN" altLang="en-US" sz="2400" kern="1200" dirty="0">
            <a:solidFill>
              <a:schemeClr val="tx1"/>
            </a:solidFill>
            <a:latin typeface="黑体" pitchFamily="49" charset="-122"/>
            <a:ea typeface="黑体" pitchFamily="49" charset="-122"/>
          </a:endParaRPr>
        </a:p>
      </dsp:txBody>
      <dsp:txXfrm>
        <a:off x="70774" y="259272"/>
        <a:ext cx="1157493" cy="1160559"/>
      </dsp:txXfrm>
    </dsp:sp>
    <dsp:sp modelId="{1E0C7897-BB3D-432F-BE63-19AC866C9084}">
      <dsp:nvSpPr>
        <dsp:cNvPr id="0" name=""/>
        <dsp:cNvSpPr/>
      </dsp:nvSpPr>
      <dsp:spPr>
        <a:xfrm>
          <a:off x="4873532" y="751619"/>
          <a:ext cx="3280411" cy="157709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13792" rIns="113792" bIns="113792" numCol="1" spcCol="1270" anchor="ctr" anchorCtr="0">
          <a:noAutofit/>
        </a:bodyPr>
        <a:lstStyle/>
        <a:p>
          <a:pPr lvl="0" algn="l" defTabSz="711200">
            <a:lnSpc>
              <a:spcPct val="90000"/>
            </a:lnSpc>
            <a:spcBef>
              <a:spcPct val="0"/>
            </a:spcBef>
            <a:spcAft>
              <a:spcPct val="35000"/>
            </a:spcAft>
          </a:pPr>
          <a:r>
            <a:rPr lang="en-US" altLang="zh-CN" sz="1600" b="1" kern="1200" dirty="0" smtClean="0"/>
            <a:t>- </a:t>
          </a:r>
          <a:r>
            <a:rPr lang="zh-CN" sz="1600" b="1" kern="1200" dirty="0" smtClean="0"/>
            <a:t>资源成本</a:t>
          </a:r>
          <a:endParaRPr lang="en-US" altLang="zh-CN" sz="1600" b="1" kern="1200" dirty="0" smtClean="0"/>
        </a:p>
        <a:p>
          <a:pPr lvl="0" algn="l" defTabSz="711200">
            <a:lnSpc>
              <a:spcPct val="90000"/>
            </a:lnSpc>
            <a:spcBef>
              <a:spcPct val="0"/>
            </a:spcBef>
            <a:spcAft>
              <a:spcPct val="35000"/>
            </a:spcAft>
          </a:pPr>
          <a:r>
            <a:rPr lang="zh-CN" sz="1600" kern="1200" dirty="0" smtClean="0"/>
            <a:t>必须充分考虑资源本身的价值，并把它作为价格的一个组成部分</a:t>
          </a:r>
          <a:endParaRPr lang="zh-CN" altLang="en-US" sz="1600" kern="1200" dirty="0" smtClean="0"/>
        </a:p>
      </dsp:txBody>
      <dsp:txXfrm>
        <a:off x="5398398" y="751619"/>
        <a:ext cx="2755545" cy="1577092"/>
      </dsp:txXfrm>
    </dsp:sp>
    <dsp:sp modelId="{26FA6A6C-D2ED-457E-B26D-E16E595DF080}">
      <dsp:nvSpPr>
        <dsp:cNvPr id="0" name=""/>
        <dsp:cNvSpPr/>
      </dsp:nvSpPr>
      <dsp:spPr>
        <a:xfrm>
          <a:off x="4873519" y="2418975"/>
          <a:ext cx="3250939" cy="153403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13792" rIns="113792" bIns="113792" numCol="1" spcCol="1270" anchor="ctr" anchorCtr="0">
          <a:noAutofit/>
        </a:bodyPr>
        <a:lstStyle/>
        <a:p>
          <a:pPr lvl="0" algn="l" defTabSz="711200">
            <a:lnSpc>
              <a:spcPct val="90000"/>
            </a:lnSpc>
            <a:spcBef>
              <a:spcPct val="0"/>
            </a:spcBef>
            <a:spcAft>
              <a:spcPct val="35000"/>
            </a:spcAft>
          </a:pPr>
          <a:r>
            <a:rPr lang="en-US" altLang="zh-CN" sz="1600" b="1" kern="1200" dirty="0" smtClean="0"/>
            <a:t>- </a:t>
          </a:r>
          <a:r>
            <a:rPr lang="zh-CN" sz="1600" b="1" kern="1200" dirty="0" smtClean="0"/>
            <a:t>环境成本</a:t>
          </a:r>
          <a:endParaRPr lang="en-US" altLang="zh-CN" sz="1600" b="1" kern="1200" dirty="0" smtClean="0"/>
        </a:p>
        <a:p>
          <a:pPr lvl="0" algn="l" defTabSz="711200">
            <a:lnSpc>
              <a:spcPct val="90000"/>
            </a:lnSpc>
            <a:spcBef>
              <a:spcPct val="0"/>
            </a:spcBef>
            <a:spcAft>
              <a:spcPct val="35000"/>
            </a:spcAft>
          </a:pPr>
          <a:r>
            <a:rPr lang="zh-CN" sz="1600" kern="1200" dirty="0" smtClean="0"/>
            <a:t>引进环保技术和设备时所支出的费用</a:t>
          </a:r>
          <a:r>
            <a:rPr lang="zh-CN" altLang="en-US" sz="1600" kern="1200" dirty="0" smtClean="0"/>
            <a:t>；</a:t>
          </a:r>
          <a:r>
            <a:rPr lang="zh-CN" sz="1600" kern="1200" dirty="0" smtClean="0"/>
            <a:t>控制和治理环境污染的费用</a:t>
          </a:r>
          <a:endParaRPr lang="zh-CN" altLang="en-US" sz="1600" b="1" kern="1200" dirty="0"/>
        </a:p>
      </dsp:txBody>
      <dsp:txXfrm>
        <a:off x="5393669" y="2418975"/>
        <a:ext cx="2730788" cy="1534032"/>
      </dsp:txXfrm>
    </dsp:sp>
    <dsp:sp modelId="{EBBAB19A-470D-411D-9BEF-C2AC966A67DA}">
      <dsp:nvSpPr>
        <dsp:cNvPr id="0" name=""/>
        <dsp:cNvSpPr/>
      </dsp:nvSpPr>
      <dsp:spPr>
        <a:xfrm>
          <a:off x="4304888" y="286595"/>
          <a:ext cx="1131044" cy="113104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zh-CN" altLang="en-US" sz="2400" kern="1200" dirty="0" smtClean="0">
              <a:solidFill>
                <a:schemeClr val="tx1"/>
              </a:solidFill>
              <a:latin typeface="黑体" pitchFamily="49" charset="-122"/>
              <a:ea typeface="黑体" pitchFamily="49" charset="-122"/>
            </a:rPr>
            <a:t>成本构成</a:t>
          </a:r>
          <a:endParaRPr lang="zh-CN" altLang="en-US" sz="2400" kern="1200" dirty="0">
            <a:solidFill>
              <a:schemeClr val="tx1"/>
            </a:solidFill>
            <a:latin typeface="黑体" pitchFamily="49" charset="-122"/>
            <a:ea typeface="黑体" pitchFamily="49" charset="-122"/>
          </a:endParaRPr>
        </a:p>
      </dsp:txBody>
      <dsp:txXfrm>
        <a:off x="4304888" y="286595"/>
        <a:ext cx="1131044" cy="1131044"/>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CBA17F7-B6E3-43BF-8AC8-6B136E4B7F43}">
      <dsp:nvSpPr>
        <dsp:cNvPr id="0" name=""/>
        <dsp:cNvSpPr/>
      </dsp:nvSpPr>
      <dsp:spPr>
        <a:xfrm>
          <a:off x="544300" y="910834"/>
          <a:ext cx="2732503" cy="2732503"/>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A302836E-BE55-4F5B-BE05-575E4DB375FB}">
      <dsp:nvSpPr>
        <dsp:cNvPr id="0" name=""/>
        <dsp:cNvSpPr/>
      </dsp:nvSpPr>
      <dsp:spPr>
        <a:xfrm>
          <a:off x="1090801" y="1457335"/>
          <a:ext cx="1639502" cy="1639502"/>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57CE36FF-1DE9-4FCB-BAE8-AD7860386CA9}">
      <dsp:nvSpPr>
        <dsp:cNvPr id="0" name=""/>
        <dsp:cNvSpPr/>
      </dsp:nvSpPr>
      <dsp:spPr>
        <a:xfrm>
          <a:off x="1637301" y="2003835"/>
          <a:ext cx="546500" cy="546500"/>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CEA6876B-18B6-4723-AA16-B87A214E8BCE}">
      <dsp:nvSpPr>
        <dsp:cNvPr id="0" name=""/>
        <dsp:cNvSpPr/>
      </dsp:nvSpPr>
      <dsp:spPr>
        <a:xfrm>
          <a:off x="2802698" y="0"/>
          <a:ext cx="3225296" cy="7969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30480" rIns="30480" bIns="30480" numCol="1" spcCol="1270" anchor="ctr" anchorCtr="0">
          <a:noAutofit/>
        </a:bodyPr>
        <a:lstStyle/>
        <a:p>
          <a:pPr lvl="0" algn="r" defTabSz="1066800">
            <a:lnSpc>
              <a:spcPct val="90000"/>
            </a:lnSpc>
            <a:spcBef>
              <a:spcPct val="0"/>
            </a:spcBef>
            <a:spcAft>
              <a:spcPct val="35000"/>
            </a:spcAft>
          </a:pPr>
          <a:r>
            <a:rPr lang="zh-CN" altLang="en-US" sz="2400" b="1" kern="1200" dirty="0" smtClean="0"/>
            <a:t>绿色产品的促销</a:t>
          </a:r>
          <a:endParaRPr lang="zh-CN" altLang="en-US" sz="2400" b="1" kern="1200" dirty="0"/>
        </a:p>
      </dsp:txBody>
      <dsp:txXfrm>
        <a:off x="2802698" y="0"/>
        <a:ext cx="3225296" cy="796980"/>
      </dsp:txXfrm>
    </dsp:sp>
    <dsp:sp modelId="{C244C3B5-B024-4CC8-899E-B7010D7DB152}">
      <dsp:nvSpPr>
        <dsp:cNvPr id="0" name=""/>
        <dsp:cNvSpPr/>
      </dsp:nvSpPr>
      <dsp:spPr>
        <a:xfrm>
          <a:off x="3390658" y="398490"/>
          <a:ext cx="341562"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85743A57-2575-417C-8C0C-B1689FFDA0D7}">
      <dsp:nvSpPr>
        <dsp:cNvPr id="0" name=""/>
        <dsp:cNvSpPr/>
      </dsp:nvSpPr>
      <dsp:spPr>
        <a:xfrm rot="5400000">
          <a:off x="1710851" y="598645"/>
          <a:ext cx="1878140" cy="1478739"/>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183AE1CD-5029-4C8A-B886-EA6CBD04C73D}">
      <dsp:nvSpPr>
        <dsp:cNvPr id="0" name=""/>
        <dsp:cNvSpPr/>
      </dsp:nvSpPr>
      <dsp:spPr>
        <a:xfrm>
          <a:off x="2901335" y="796980"/>
          <a:ext cx="3028023" cy="7969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30480" rIns="30480" bIns="30480" numCol="1" spcCol="1270" anchor="ctr" anchorCtr="0">
          <a:noAutofit/>
        </a:bodyPr>
        <a:lstStyle/>
        <a:p>
          <a:pPr lvl="0" algn="r" defTabSz="1066800">
            <a:lnSpc>
              <a:spcPct val="90000"/>
            </a:lnSpc>
            <a:spcBef>
              <a:spcPct val="0"/>
            </a:spcBef>
            <a:spcAft>
              <a:spcPct val="35000"/>
            </a:spcAft>
          </a:pPr>
          <a:r>
            <a:rPr lang="zh-CN" altLang="en-US" sz="2400" b="1" kern="1200" dirty="0" smtClean="0"/>
            <a:t>“绿色的”促销</a:t>
          </a:r>
        </a:p>
      </dsp:txBody>
      <dsp:txXfrm>
        <a:off x="2901335" y="796980"/>
        <a:ext cx="3028023" cy="796980"/>
      </dsp:txXfrm>
    </dsp:sp>
    <dsp:sp modelId="{945E3247-ABD7-4095-AF3B-9870101F2E54}">
      <dsp:nvSpPr>
        <dsp:cNvPr id="0" name=""/>
        <dsp:cNvSpPr/>
      </dsp:nvSpPr>
      <dsp:spPr>
        <a:xfrm>
          <a:off x="3390658" y="1195470"/>
          <a:ext cx="341562"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50CA904E-4087-4E3F-84D0-990D339CCAC5}">
      <dsp:nvSpPr>
        <dsp:cNvPr id="0" name=""/>
        <dsp:cNvSpPr/>
      </dsp:nvSpPr>
      <dsp:spPr>
        <a:xfrm rot="5400000">
          <a:off x="2113987" y="1383193"/>
          <a:ext cx="1463528" cy="108708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86EA9F50-A03D-4D03-919E-DBAD574A809E}">
      <dsp:nvSpPr>
        <dsp:cNvPr id="0" name=""/>
        <dsp:cNvSpPr/>
      </dsp:nvSpPr>
      <dsp:spPr>
        <a:xfrm>
          <a:off x="2901335" y="1593960"/>
          <a:ext cx="3028023" cy="7969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30480" rIns="30480" bIns="30480" numCol="1" spcCol="1270" anchor="ctr" anchorCtr="0">
          <a:noAutofit/>
        </a:bodyPr>
        <a:lstStyle/>
        <a:p>
          <a:pPr lvl="0" algn="r" defTabSz="1066800">
            <a:lnSpc>
              <a:spcPct val="90000"/>
            </a:lnSpc>
            <a:spcBef>
              <a:spcPct val="0"/>
            </a:spcBef>
            <a:spcAft>
              <a:spcPct val="35000"/>
            </a:spcAft>
          </a:pPr>
          <a:r>
            <a:rPr lang="zh-CN" altLang="en-US" sz="2400" b="1" kern="1200" dirty="0" smtClean="0"/>
            <a:t>“可持续发展”</a:t>
          </a:r>
        </a:p>
      </dsp:txBody>
      <dsp:txXfrm>
        <a:off x="2901335" y="1593960"/>
        <a:ext cx="3028023" cy="796980"/>
      </dsp:txXfrm>
    </dsp:sp>
    <dsp:sp modelId="{BC6E04EC-2071-4C1C-AF44-AB92F7B57295}">
      <dsp:nvSpPr>
        <dsp:cNvPr id="0" name=""/>
        <dsp:cNvSpPr/>
      </dsp:nvSpPr>
      <dsp:spPr>
        <a:xfrm>
          <a:off x="3390658" y="1992450"/>
          <a:ext cx="341562"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AF18F31F-7140-4A65-A986-BCE6777A671F}">
      <dsp:nvSpPr>
        <dsp:cNvPr id="0" name=""/>
        <dsp:cNvSpPr/>
      </dsp:nvSpPr>
      <dsp:spPr>
        <a:xfrm rot="5400000">
          <a:off x="2517623" y="2167102"/>
          <a:ext cx="1045638" cy="695422"/>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宋体" pitchFamily="2" charset="-122"/>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ea typeface="宋体" pitchFamily="2" charset="-122"/>
              </a:defRPr>
            </a:lvl1pPr>
          </a:lstStyle>
          <a:p>
            <a:pPr>
              <a:defRPr/>
            </a:pPr>
            <a:fld id="{44EE8CF4-B0AC-43E3-905A-604214502F2B}" type="datetimeFigureOut">
              <a:rPr lang="zh-CN" altLang="en-US"/>
              <a:pPr>
                <a:defRPr/>
              </a:pPr>
              <a:t>2015/9/3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ea typeface="宋体" pitchFamily="2" charset="-122"/>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ea typeface="宋体" pitchFamily="2" charset="-122"/>
              </a:defRPr>
            </a:lvl1pPr>
          </a:lstStyle>
          <a:p>
            <a:pPr>
              <a:defRPr/>
            </a:pPr>
            <a:fld id="{1470350B-443B-44B0-8A54-E82F26E42623}"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kumimoji="1" sz="1200">
                <a:latin typeface="Times New Roman" pitchFamily="18" charset="0"/>
                <a:ea typeface="宋体" pitchFamily="2" charset="-122"/>
              </a:defRPr>
            </a:lvl1pPr>
          </a:lstStyle>
          <a:p>
            <a:pPr>
              <a:defRPr/>
            </a:pPr>
            <a:endParaRPr lang="en-US" altLang="zh-CN"/>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1" sz="1200">
                <a:latin typeface="Times New Roman" pitchFamily="18" charset="0"/>
                <a:ea typeface="宋体" pitchFamily="2" charset="-122"/>
              </a:defRPr>
            </a:lvl1pPr>
          </a:lstStyle>
          <a:p>
            <a:pPr>
              <a:defRPr/>
            </a:pPr>
            <a:endParaRPr lang="en-US" altLang="zh-CN"/>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1" sz="1200">
                <a:latin typeface="Times New Roman" pitchFamily="18" charset="0"/>
                <a:ea typeface="宋体" pitchFamily="2" charset="-122"/>
              </a:defRPr>
            </a:lvl1pPr>
          </a:lstStyle>
          <a:p>
            <a:pPr>
              <a:defRPr/>
            </a:pPr>
            <a:endParaRPr lang="en-US" altLang="zh-CN"/>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1" sz="1200">
                <a:latin typeface="Times New Roman" pitchFamily="18" charset="0"/>
                <a:ea typeface="宋体" pitchFamily="2" charset="-122"/>
              </a:defRPr>
            </a:lvl1pPr>
          </a:lstStyle>
          <a:p>
            <a:pPr>
              <a:defRPr/>
            </a:pPr>
            <a:fld id="{40646A32-D5B1-488F-B087-02DBC42D3105}"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xtLst>
            <a:ext uri="{909E8E84-426E-40DD-AFC4-6F175D3DCCD1}"/>
          </a:extLst>
        </p:spPr>
        <p:txBody>
          <a:bodyPr/>
          <a:lstStyle/>
          <a:p>
            <a:pPr>
              <a:defRPr/>
            </a:pPr>
            <a:endParaRPr lang="zh-CN" alt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xtLst>
              <a:ext uri="{91240B29-F687-4F45-9708-019B960494DF}"/>
            </a:extLst>
          </p:spPr>
          <p:txBody>
            <a:bodyPr wrap="none" anchor="ctr"/>
            <a:lstStyle/>
            <a:p>
              <a:pPr algn="ctr">
                <a:defRPr/>
              </a:pPr>
              <a:endParaRPr lang="zh-CN"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xtLst>
              <a:ext uri="{91240B29-F687-4F45-9708-019B960494DF}"/>
            </a:extLst>
          </p:spPr>
          <p:txBody>
            <a:bodyPr wrap="none" anchor="ctr"/>
            <a:lstStyle/>
            <a:p>
              <a:pPr algn="ctr">
                <a:defRPr/>
              </a:pPr>
              <a:endParaRPr lang="zh-CN"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xtLst>
              <a:ext uri="{91240B29-F687-4F45-9708-019B960494DF}"/>
            </a:extLst>
          </p:spPr>
          <p:txBody>
            <a:bodyPr wrap="none" anchor="ctr"/>
            <a:lstStyle/>
            <a:p>
              <a:pPr algn="ctr">
                <a:defRPr/>
              </a:pPr>
              <a:endParaRPr lang="zh-CN"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xtLst>
              <a:ext uri="{91240B29-F687-4F45-9708-019B960494DF}"/>
            </a:extLst>
          </p:spPr>
          <p:txBody>
            <a:bodyPr wrap="none" anchor="ctr"/>
            <a:lstStyle/>
            <a:p>
              <a:pPr algn="ctr">
                <a:defRPr/>
              </a:pPr>
              <a:endParaRPr lang="zh-CN"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xtLst>
              <a:ext uri="{91240B29-F687-4F45-9708-019B960494DF}"/>
            </a:extLst>
          </p:spPr>
          <p:txBody>
            <a:bodyPr wrap="none" anchor="ctr"/>
            <a:lstStyle/>
            <a:p>
              <a:pPr algn="ctr">
                <a:defRPr/>
              </a:pPr>
              <a:endParaRPr lang="zh-CN"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xtLst>
              <a:ext uri="{91240B29-F687-4F45-9708-019B960494DF}"/>
            </a:extLst>
          </p:spPr>
          <p:txBody>
            <a:bodyPr wrap="none" anchor="ctr"/>
            <a:lstStyle/>
            <a:p>
              <a:pPr algn="ctr">
                <a:defRPr/>
              </a:pPr>
              <a:endParaRPr lang="zh-CN"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xtLst>
              <a:ext uri="{91240B29-F687-4F45-9708-019B960494DF}"/>
            </a:extLst>
          </p:spPr>
          <p:txBody>
            <a:bodyPr wrap="none" anchor="ctr"/>
            <a:lstStyle/>
            <a:p>
              <a:pPr algn="ctr">
                <a:defRPr/>
              </a:pPr>
              <a:endParaRPr lang="zh-CN"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xtLst>
              <a:ext uri="{91240B29-F687-4F45-9708-019B960494DF}"/>
            </a:extLst>
          </p:spPr>
          <p:txBody>
            <a:bodyPr wrap="none" anchor="ctr"/>
            <a:lstStyle/>
            <a:p>
              <a:pPr algn="ctr">
                <a:defRPr/>
              </a:pPr>
              <a:endParaRPr lang="zh-CN"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xtLst>
              <a:ext uri="{91240B29-F687-4F45-9708-019B960494DF}"/>
            </a:extLst>
          </p:spPr>
          <p:txBody>
            <a:bodyPr wrap="none" anchor="ctr"/>
            <a:lstStyle/>
            <a:p>
              <a:pPr algn="ctr">
                <a:defRPr/>
              </a:pPr>
              <a:endParaRPr lang="zh-CN"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xtLst>
              <a:ext uri="{91240B29-F687-4F45-9708-019B960494DF}"/>
            </a:extLst>
          </p:spPr>
          <p:txBody>
            <a:bodyPr wrap="none" anchor="ctr"/>
            <a:lstStyle/>
            <a:p>
              <a:pPr algn="ctr">
                <a:defRPr/>
              </a:pPr>
              <a:endParaRPr lang="zh-CN"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xtLst>
              <a:ext uri="{91240B29-F687-4F45-9708-019B960494DF}"/>
            </a:extLst>
          </p:spPr>
          <p:txBody>
            <a:bodyPr wrap="none" anchor="ctr"/>
            <a:lstStyle/>
            <a:p>
              <a:pPr algn="ctr">
                <a:defRPr/>
              </a:pPr>
              <a:endParaRPr lang="zh-CN"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xtLst>
              <a:ext uri="{91240B29-F687-4F45-9708-019B960494DF}"/>
            </a:extLst>
          </p:spPr>
          <p:txBody>
            <a:bodyPr wrap="none" anchor="ctr"/>
            <a:lstStyle/>
            <a:p>
              <a:pPr algn="ctr">
                <a:defRPr/>
              </a:pPr>
              <a:endParaRPr lang="zh-CN"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xtLst>
              <a:ext uri="{91240B29-F687-4F45-9708-019B960494DF}"/>
            </a:extLst>
          </p:spPr>
          <p:txBody>
            <a:bodyPr wrap="none" anchor="ctr"/>
            <a:lstStyle/>
            <a:p>
              <a:pPr algn="ctr">
                <a:defRPr/>
              </a:pPr>
              <a:endParaRPr lang="zh-CN"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xtLst>
              <a:ext uri="{91240B29-F687-4F45-9708-019B960494DF}"/>
            </a:extLst>
          </p:spPr>
          <p:txBody>
            <a:bodyPr wrap="none" anchor="ctr"/>
            <a:lstStyle/>
            <a:p>
              <a:pPr algn="ctr">
                <a:defRPr/>
              </a:pPr>
              <a:endParaRPr lang="zh-CN"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xtLst>
              <a:ext uri="{91240B29-F687-4F45-9708-019B960494DF}"/>
            </a:extLst>
          </p:spPr>
          <p:txBody>
            <a:bodyPr wrap="none" anchor="ctr"/>
            <a:lstStyle/>
            <a:p>
              <a:pPr algn="ctr">
                <a:defRPr/>
              </a:pPr>
              <a:endParaRPr lang="zh-CN"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xtLst>
              <a:ext uri="{91240B29-F687-4F45-9708-019B960494DF}"/>
            </a:extLst>
          </p:spPr>
          <p:txBody>
            <a:bodyPr wrap="none" anchor="ctr"/>
            <a:lstStyle/>
            <a:p>
              <a:pPr algn="ctr">
                <a:defRPr/>
              </a:pPr>
              <a:endParaRPr lang="zh-CN"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xtLst>
              <a:ext uri="{91240B29-F687-4F45-9708-019B960494DF}"/>
            </a:extLst>
          </p:spPr>
          <p:txBody>
            <a:bodyPr wrap="none" anchor="ctr"/>
            <a:lstStyle/>
            <a:p>
              <a:pPr algn="ctr">
                <a:defRPr/>
              </a:pPr>
              <a:endParaRPr lang="zh-CN"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xtLst>
              <a:ext uri="{91240B29-F687-4F45-9708-019B960494DF}"/>
            </a:extLst>
          </p:spPr>
          <p:txBody>
            <a:bodyPr wrap="none" anchor="ctr"/>
            <a:lstStyle/>
            <a:p>
              <a:pPr algn="ctr">
                <a:defRPr/>
              </a:pPr>
              <a:endParaRPr lang="zh-CN"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xtLst>
              <a:ext uri="{91240B29-F687-4F45-9708-019B960494DF}"/>
            </a:extLst>
          </p:spPr>
          <p:txBody>
            <a:bodyPr wrap="none" anchor="ctr"/>
            <a:lstStyle/>
            <a:p>
              <a:pPr algn="ctr">
                <a:defRPr/>
              </a:pPr>
              <a:endParaRPr lang="zh-CN"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xtLst>
              <a:ext uri="{91240B29-F687-4F45-9708-019B960494DF}"/>
            </a:extLst>
          </p:spPr>
          <p:txBody>
            <a:bodyPr wrap="none" anchor="ctr"/>
            <a:lstStyle/>
            <a:p>
              <a:pPr algn="ctr">
                <a:defRPr/>
              </a:pPr>
              <a:endParaRPr lang="zh-CN"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xtLst>
              <a:ext uri="{91240B29-F687-4F45-9708-019B960494DF}"/>
            </a:extLst>
          </p:spPr>
          <p:txBody>
            <a:bodyPr wrap="none" anchor="ctr"/>
            <a:lstStyle/>
            <a:p>
              <a:pPr algn="ctr">
                <a:defRPr/>
              </a:pPr>
              <a:endParaRPr lang="zh-CN"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xtLst>
              <a:ext uri="{91240B29-F687-4F45-9708-019B960494DF}"/>
            </a:extLst>
          </p:spPr>
          <p:txBody>
            <a:bodyPr wrap="none" anchor="ctr"/>
            <a:lstStyle/>
            <a:p>
              <a:pPr algn="ctr">
                <a:defRPr/>
              </a:pPr>
              <a:endParaRPr lang="zh-CN"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xtLst>
              <a:ext uri="{91240B29-F687-4F45-9708-019B960494DF}"/>
            </a:extLst>
          </p:spPr>
          <p:txBody>
            <a:bodyPr wrap="none" anchor="ctr"/>
            <a:lstStyle/>
            <a:p>
              <a:pPr algn="ctr">
                <a:defRPr/>
              </a:pPr>
              <a:endParaRPr lang="zh-CN"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xtLst>
              <a:ext uri="{91240B29-F687-4F45-9708-019B960494DF}"/>
            </a:extLst>
          </p:spPr>
          <p:txBody>
            <a:bodyPr wrap="none" anchor="ctr"/>
            <a:lstStyle/>
            <a:p>
              <a:pPr algn="ctr">
                <a:defRPr/>
              </a:pPr>
              <a:endParaRPr lang="zh-CN"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xtLst>
              <a:ext uri="{91240B29-F687-4F45-9708-019B960494DF}"/>
            </a:extLst>
          </p:spPr>
          <p:txBody>
            <a:bodyPr wrap="none" anchor="ctr"/>
            <a:lstStyle/>
            <a:p>
              <a:pPr algn="ctr">
                <a:defRPr/>
              </a:pPr>
              <a:endParaRPr lang="zh-CN"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xtLst>
              <a:ext uri="{91240B29-F687-4F45-9708-019B960494DF}"/>
            </a:extLst>
          </p:spPr>
          <p:txBody>
            <a:bodyPr wrap="none" anchor="ctr"/>
            <a:lstStyle/>
            <a:p>
              <a:pPr algn="ctr">
                <a:defRPr/>
              </a:pPr>
              <a:endParaRPr lang="zh-CN"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xtLst>
              <a:ext uri="{91240B29-F687-4F45-9708-019B960494DF}"/>
            </a:extLst>
          </p:spPr>
          <p:txBody>
            <a:bodyPr wrap="none" anchor="ctr"/>
            <a:lstStyle/>
            <a:p>
              <a:pPr algn="ctr">
                <a:defRPr/>
              </a:pPr>
              <a:endParaRPr lang="zh-CN"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xtLst>
              <a:ext uri="{91240B29-F687-4F45-9708-019B960494DF}"/>
            </a:extLst>
          </p:spPr>
          <p:txBody>
            <a:bodyPr wrap="none" anchor="ctr"/>
            <a:lstStyle/>
            <a:p>
              <a:pPr algn="ctr">
                <a:defRPr/>
              </a:pPr>
              <a:endParaRPr lang="zh-CN"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xtLst>
              <a:ext uri="{91240B29-F687-4F45-9708-019B960494DF}"/>
            </a:extLst>
          </p:spPr>
          <p:txBody>
            <a:bodyPr wrap="none" anchor="ctr"/>
            <a:lstStyle/>
            <a:p>
              <a:pPr algn="ctr">
                <a:defRPr/>
              </a:pPr>
              <a:endParaRPr lang="zh-CN"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xtLst>
              <a:ext uri="{91240B29-F687-4F45-9708-019B960494DF}"/>
            </a:extLst>
          </p:spPr>
          <p:txBody>
            <a:bodyPr wrap="none" anchor="ctr"/>
            <a:lstStyle/>
            <a:p>
              <a:pPr algn="ctr">
                <a:defRPr/>
              </a:pPr>
              <a:endParaRPr lang="zh-CN"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xtLst>
              <a:ext uri="{91240B29-F687-4F45-9708-019B960494DF}"/>
            </a:extLst>
          </p:spPr>
          <p:txBody>
            <a:bodyPr wrap="none" anchor="ctr"/>
            <a:lstStyle/>
            <a:p>
              <a:pPr algn="ctr">
                <a:defRPr/>
              </a:pPr>
              <a:endParaRPr lang="zh-CN"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xtLst>
            <a:ext uri="{909E8E84-426E-40DD-AFC4-6F175D3DCCD1}"/>
          </a:extLst>
        </p:spPr>
        <p:txBody>
          <a:bodyPr/>
          <a:lstStyle/>
          <a:p>
            <a:pPr>
              <a:defRPr/>
            </a:pPr>
            <a:endParaRPr lang="zh-CN" altLang="en-US"/>
          </a:p>
        </p:txBody>
      </p:sp>
      <p:sp>
        <p:nvSpPr>
          <p:cNvPr id="65539"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zh-CN"/>
              <a:t>单击此处编辑母版标题样式</a:t>
            </a:r>
          </a:p>
        </p:txBody>
      </p:sp>
      <p:sp>
        <p:nvSpPr>
          <p:cNvPr id="65540"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zh-CN"/>
              <a:t>单击此处编辑母版副标题样式</a:t>
            </a:r>
          </a:p>
        </p:txBody>
      </p:sp>
      <p:sp>
        <p:nvSpPr>
          <p:cNvPr id="38" name="Rectangle 5"/>
          <p:cNvSpPr>
            <a:spLocks noGrp="1" noChangeArrowheads="1"/>
          </p:cNvSpPr>
          <p:nvPr>
            <p:ph type="dt" sz="half" idx="10"/>
          </p:nvPr>
        </p:nvSpPr>
        <p:spPr/>
        <p:txBody>
          <a:bodyPr/>
          <a:lstStyle>
            <a:lvl1pPr>
              <a:defRPr/>
            </a:lvl1pPr>
          </a:lstStyle>
          <a:p>
            <a:pPr>
              <a:defRPr/>
            </a:pPr>
            <a:fld id="{E772EDF4-FD41-44BA-8BC2-72DE6202ABED}" type="datetime1">
              <a:rPr lang="zh-CN" altLang="en-US"/>
              <a:pPr>
                <a:defRPr/>
              </a:pPr>
              <a:t>2015/9/3</a:t>
            </a:fld>
            <a:endParaRPr lang="en-US" altLang="zh-CN"/>
          </a:p>
        </p:txBody>
      </p:sp>
      <p:sp>
        <p:nvSpPr>
          <p:cNvPr id="39" name="Rectangle 6"/>
          <p:cNvSpPr>
            <a:spLocks noGrp="1" noChangeArrowheads="1"/>
          </p:cNvSpPr>
          <p:nvPr>
            <p:ph type="ftr" sz="quarter" idx="11"/>
          </p:nvPr>
        </p:nvSpPr>
        <p:spPr/>
        <p:txBody>
          <a:bodyPr/>
          <a:lstStyle>
            <a:lvl1pPr>
              <a:defRPr/>
            </a:lvl1pPr>
          </a:lstStyle>
          <a:p>
            <a:pPr>
              <a:defRPr/>
            </a:pPr>
            <a:r>
              <a:rPr lang="en-US" altLang="zh-CN"/>
              <a:t>CB-ch16</a:t>
            </a:r>
          </a:p>
        </p:txBody>
      </p:sp>
      <p:sp>
        <p:nvSpPr>
          <p:cNvPr id="40" name="Rectangle 7"/>
          <p:cNvSpPr>
            <a:spLocks noGrp="1" noChangeArrowheads="1"/>
          </p:cNvSpPr>
          <p:nvPr>
            <p:ph type="sldNum" sz="quarter" idx="12"/>
          </p:nvPr>
        </p:nvSpPr>
        <p:spPr/>
        <p:txBody>
          <a:bodyPr/>
          <a:lstStyle>
            <a:lvl1pPr>
              <a:defRPr/>
            </a:lvl1pPr>
          </a:lstStyle>
          <a:p>
            <a:pPr>
              <a:defRPr/>
            </a:pPr>
            <a:fld id="{29BDCDFE-EC92-413A-8317-9BFC44649CDF}" type="slidenum">
              <a:rPr lang="en-US" altLang="zh-CN"/>
              <a:pPr>
                <a:defRPr/>
              </a:pPr>
              <a:t>‹#›</a:t>
            </a:fld>
            <a:endParaRPr lang="en-US" altLang="zh-CN"/>
          </a:p>
        </p:txBody>
      </p:sp>
    </p:spTree>
  </p:cSld>
  <p:clrMapOvr>
    <a:masterClrMapping/>
  </p:clrMapOvr>
  <p:transition spd="slow">
    <p:pull dir="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896B7B9-C648-4469-A226-EA17B1018F34}" type="datetime1">
              <a:rPr lang="zh-CN" altLang="en-US"/>
              <a:pPr>
                <a:defRPr/>
              </a:pPr>
              <a:t>2015/9/3</a:t>
            </a:fld>
            <a:endParaRPr lang="en-US" altLang="zh-CN"/>
          </a:p>
        </p:txBody>
      </p:sp>
      <p:sp>
        <p:nvSpPr>
          <p:cNvPr id="5" name="页脚占位符 4"/>
          <p:cNvSpPr>
            <a:spLocks noGrp="1"/>
          </p:cNvSpPr>
          <p:nvPr>
            <p:ph type="ftr" sz="quarter" idx="11"/>
          </p:nvPr>
        </p:nvSpPr>
        <p:spPr/>
        <p:txBody>
          <a:bodyPr/>
          <a:lstStyle>
            <a:lvl1pPr>
              <a:defRPr/>
            </a:lvl1pPr>
          </a:lstStyle>
          <a:p>
            <a:pPr>
              <a:defRPr/>
            </a:pPr>
            <a:r>
              <a:rPr lang="en-US" altLang="zh-CN"/>
              <a:t>CB-ch16</a:t>
            </a:r>
          </a:p>
        </p:txBody>
      </p:sp>
      <p:sp>
        <p:nvSpPr>
          <p:cNvPr id="6" name="灯片编号占位符 5"/>
          <p:cNvSpPr>
            <a:spLocks noGrp="1"/>
          </p:cNvSpPr>
          <p:nvPr>
            <p:ph type="sldNum" sz="quarter" idx="12"/>
          </p:nvPr>
        </p:nvSpPr>
        <p:spPr/>
        <p:txBody>
          <a:bodyPr/>
          <a:lstStyle>
            <a:lvl1pPr>
              <a:defRPr/>
            </a:lvl1pPr>
          </a:lstStyle>
          <a:p>
            <a:pPr>
              <a:defRPr/>
            </a:pPr>
            <a:fld id="{EAEDDF21-B9A4-45D7-91C0-95309B9B33D5}" type="slidenum">
              <a:rPr lang="en-US" altLang="zh-CN"/>
              <a:pPr>
                <a:defRPr/>
              </a:pPr>
              <a:t>‹#›</a:t>
            </a:fld>
            <a:endParaRPr lang="en-US" altLang="zh-CN"/>
          </a:p>
        </p:txBody>
      </p:sp>
    </p:spTree>
  </p:cSld>
  <p:clrMapOvr>
    <a:masterClrMapping/>
  </p:clrMapOvr>
  <p:transition spd="slow">
    <p:pull dir="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22238"/>
            <a:ext cx="2057400" cy="60086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2238"/>
            <a:ext cx="6019800" cy="600868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92D23931-669C-4849-8A7D-80F872290320}" type="datetime1">
              <a:rPr lang="zh-CN" altLang="en-US"/>
              <a:pPr>
                <a:defRPr/>
              </a:pPr>
              <a:t>2015/9/3</a:t>
            </a:fld>
            <a:endParaRPr lang="en-US" altLang="zh-CN"/>
          </a:p>
        </p:txBody>
      </p:sp>
      <p:sp>
        <p:nvSpPr>
          <p:cNvPr id="5" name="页脚占位符 4"/>
          <p:cNvSpPr>
            <a:spLocks noGrp="1"/>
          </p:cNvSpPr>
          <p:nvPr>
            <p:ph type="ftr" sz="quarter" idx="11"/>
          </p:nvPr>
        </p:nvSpPr>
        <p:spPr/>
        <p:txBody>
          <a:bodyPr/>
          <a:lstStyle>
            <a:lvl1pPr>
              <a:defRPr/>
            </a:lvl1pPr>
          </a:lstStyle>
          <a:p>
            <a:pPr>
              <a:defRPr/>
            </a:pPr>
            <a:r>
              <a:rPr lang="en-US" altLang="zh-CN"/>
              <a:t>CB-ch16</a:t>
            </a:r>
          </a:p>
        </p:txBody>
      </p:sp>
      <p:sp>
        <p:nvSpPr>
          <p:cNvPr id="6" name="灯片编号占位符 5"/>
          <p:cNvSpPr>
            <a:spLocks noGrp="1"/>
          </p:cNvSpPr>
          <p:nvPr>
            <p:ph type="sldNum" sz="quarter" idx="12"/>
          </p:nvPr>
        </p:nvSpPr>
        <p:spPr/>
        <p:txBody>
          <a:bodyPr/>
          <a:lstStyle>
            <a:lvl1pPr>
              <a:defRPr/>
            </a:lvl1pPr>
          </a:lstStyle>
          <a:p>
            <a:pPr>
              <a:defRPr/>
            </a:pPr>
            <a:fld id="{D2683040-9808-48C2-B317-26CE4207575D}" type="slidenum">
              <a:rPr lang="en-US" altLang="zh-CN"/>
              <a:pPr>
                <a:defRPr/>
              </a:pPr>
              <a:t>‹#›</a:t>
            </a:fld>
            <a:endParaRPr lang="en-US" altLang="zh-CN"/>
          </a:p>
        </p:txBody>
      </p:sp>
    </p:spTree>
  </p:cSld>
  <p:clrMapOvr>
    <a:masterClrMapping/>
  </p:clrMapOvr>
  <p:transition spd="slow">
    <p:pull dir="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832E69D-477E-4296-967D-38771CA27362}" type="datetime1">
              <a:rPr lang="zh-CN" altLang="en-US"/>
              <a:pPr>
                <a:defRPr/>
              </a:pPr>
              <a:t>2015/9/3</a:t>
            </a:fld>
            <a:endParaRPr lang="en-US" altLang="zh-CN"/>
          </a:p>
        </p:txBody>
      </p:sp>
      <p:sp>
        <p:nvSpPr>
          <p:cNvPr id="5" name="页脚占位符 4"/>
          <p:cNvSpPr>
            <a:spLocks noGrp="1"/>
          </p:cNvSpPr>
          <p:nvPr>
            <p:ph type="ftr" sz="quarter" idx="11"/>
          </p:nvPr>
        </p:nvSpPr>
        <p:spPr/>
        <p:txBody>
          <a:bodyPr/>
          <a:lstStyle>
            <a:lvl1pPr>
              <a:defRPr/>
            </a:lvl1pPr>
          </a:lstStyle>
          <a:p>
            <a:pPr>
              <a:defRPr/>
            </a:pPr>
            <a:r>
              <a:rPr lang="en-US" altLang="zh-CN"/>
              <a:t>CB-ch16</a:t>
            </a:r>
          </a:p>
        </p:txBody>
      </p:sp>
      <p:sp>
        <p:nvSpPr>
          <p:cNvPr id="6" name="灯片编号占位符 5"/>
          <p:cNvSpPr>
            <a:spLocks noGrp="1"/>
          </p:cNvSpPr>
          <p:nvPr>
            <p:ph type="sldNum" sz="quarter" idx="12"/>
          </p:nvPr>
        </p:nvSpPr>
        <p:spPr/>
        <p:txBody>
          <a:bodyPr/>
          <a:lstStyle>
            <a:lvl1pPr>
              <a:defRPr/>
            </a:lvl1pPr>
          </a:lstStyle>
          <a:p>
            <a:pPr>
              <a:defRPr/>
            </a:pPr>
            <a:fld id="{15BA52AA-41A8-4A8E-9F17-E190CC301AFA}" type="slidenum">
              <a:rPr lang="en-US" altLang="zh-CN"/>
              <a:pPr>
                <a:defRPr/>
              </a:pPr>
              <a:t>‹#›</a:t>
            </a:fld>
            <a:endParaRPr lang="en-US" altLang="zh-CN"/>
          </a:p>
        </p:txBody>
      </p:sp>
    </p:spTree>
  </p:cSld>
  <p:clrMapOvr>
    <a:masterClrMapping/>
  </p:clrMapOvr>
  <p:transition spd="slow">
    <p:pull dir="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E6E7C5F6-73EB-4624-9F7B-233DAA71564D}" type="datetime1">
              <a:rPr lang="zh-CN" altLang="en-US"/>
              <a:pPr>
                <a:defRPr/>
              </a:pPr>
              <a:t>2015/9/3</a:t>
            </a:fld>
            <a:endParaRPr lang="en-US" altLang="zh-CN"/>
          </a:p>
        </p:txBody>
      </p:sp>
      <p:sp>
        <p:nvSpPr>
          <p:cNvPr id="5" name="页脚占位符 4"/>
          <p:cNvSpPr>
            <a:spLocks noGrp="1"/>
          </p:cNvSpPr>
          <p:nvPr>
            <p:ph type="ftr" sz="quarter" idx="11"/>
          </p:nvPr>
        </p:nvSpPr>
        <p:spPr/>
        <p:txBody>
          <a:bodyPr/>
          <a:lstStyle>
            <a:lvl1pPr>
              <a:defRPr/>
            </a:lvl1pPr>
          </a:lstStyle>
          <a:p>
            <a:pPr>
              <a:defRPr/>
            </a:pPr>
            <a:r>
              <a:rPr lang="en-US" altLang="zh-CN"/>
              <a:t>CB-ch16</a:t>
            </a:r>
          </a:p>
        </p:txBody>
      </p:sp>
      <p:sp>
        <p:nvSpPr>
          <p:cNvPr id="6" name="灯片编号占位符 5"/>
          <p:cNvSpPr>
            <a:spLocks noGrp="1"/>
          </p:cNvSpPr>
          <p:nvPr>
            <p:ph type="sldNum" sz="quarter" idx="12"/>
          </p:nvPr>
        </p:nvSpPr>
        <p:spPr/>
        <p:txBody>
          <a:bodyPr/>
          <a:lstStyle>
            <a:lvl1pPr>
              <a:defRPr/>
            </a:lvl1pPr>
          </a:lstStyle>
          <a:p>
            <a:pPr>
              <a:defRPr/>
            </a:pPr>
            <a:fld id="{FAE64211-5BF5-4760-AB30-9D31A3F9CC38}" type="slidenum">
              <a:rPr lang="en-US" altLang="zh-CN"/>
              <a:pPr>
                <a:defRPr/>
              </a:pPr>
              <a:t>‹#›</a:t>
            </a:fld>
            <a:endParaRPr lang="en-US" altLang="zh-CN"/>
          </a:p>
        </p:txBody>
      </p:sp>
    </p:spTree>
  </p:cSld>
  <p:clrMapOvr>
    <a:masterClrMapping/>
  </p:clrMapOvr>
  <p:transition spd="slow">
    <p:pull dir="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pPr>
              <a:defRPr/>
            </a:pPr>
            <a:fld id="{3453C435-A044-4F3B-9EF9-73AE3167EAF6}" type="datetime1">
              <a:rPr lang="zh-CN" altLang="en-US"/>
              <a:pPr>
                <a:defRPr/>
              </a:pPr>
              <a:t>2015/9/3</a:t>
            </a:fld>
            <a:endParaRPr lang="en-US" altLang="zh-CN"/>
          </a:p>
        </p:txBody>
      </p:sp>
      <p:sp>
        <p:nvSpPr>
          <p:cNvPr id="6" name="页脚占位符 5"/>
          <p:cNvSpPr>
            <a:spLocks noGrp="1"/>
          </p:cNvSpPr>
          <p:nvPr>
            <p:ph type="ftr" sz="quarter" idx="11"/>
          </p:nvPr>
        </p:nvSpPr>
        <p:spPr/>
        <p:txBody>
          <a:bodyPr/>
          <a:lstStyle>
            <a:lvl1pPr>
              <a:defRPr/>
            </a:lvl1pPr>
          </a:lstStyle>
          <a:p>
            <a:pPr>
              <a:defRPr/>
            </a:pPr>
            <a:r>
              <a:rPr lang="en-US" altLang="zh-CN"/>
              <a:t>CB-ch16</a:t>
            </a:r>
          </a:p>
        </p:txBody>
      </p:sp>
      <p:sp>
        <p:nvSpPr>
          <p:cNvPr id="7" name="灯片编号占位符 6"/>
          <p:cNvSpPr>
            <a:spLocks noGrp="1"/>
          </p:cNvSpPr>
          <p:nvPr>
            <p:ph type="sldNum" sz="quarter" idx="12"/>
          </p:nvPr>
        </p:nvSpPr>
        <p:spPr/>
        <p:txBody>
          <a:bodyPr/>
          <a:lstStyle>
            <a:lvl1pPr>
              <a:defRPr/>
            </a:lvl1pPr>
          </a:lstStyle>
          <a:p>
            <a:pPr>
              <a:defRPr/>
            </a:pPr>
            <a:fld id="{F0A948B6-7EFB-481D-B0F2-AA402770ABF7}" type="slidenum">
              <a:rPr lang="en-US" altLang="zh-CN"/>
              <a:pPr>
                <a:defRPr/>
              </a:pPr>
              <a:t>‹#›</a:t>
            </a:fld>
            <a:endParaRPr lang="en-US" altLang="zh-CN"/>
          </a:p>
        </p:txBody>
      </p:sp>
    </p:spTree>
  </p:cSld>
  <p:clrMapOvr>
    <a:masterClrMapping/>
  </p:clrMapOvr>
  <p:transition spd="slow">
    <p:pull dir="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pPr>
              <a:defRPr/>
            </a:pPr>
            <a:fld id="{0EA953BA-2AF5-46E6-85C9-A3FB7F557B6D}" type="datetime1">
              <a:rPr lang="zh-CN" altLang="en-US"/>
              <a:pPr>
                <a:defRPr/>
              </a:pPr>
              <a:t>2015/9/3</a:t>
            </a:fld>
            <a:endParaRPr lang="en-US" altLang="zh-CN"/>
          </a:p>
        </p:txBody>
      </p:sp>
      <p:sp>
        <p:nvSpPr>
          <p:cNvPr id="8" name="页脚占位符 7"/>
          <p:cNvSpPr>
            <a:spLocks noGrp="1"/>
          </p:cNvSpPr>
          <p:nvPr>
            <p:ph type="ftr" sz="quarter" idx="11"/>
          </p:nvPr>
        </p:nvSpPr>
        <p:spPr/>
        <p:txBody>
          <a:bodyPr/>
          <a:lstStyle>
            <a:lvl1pPr>
              <a:defRPr/>
            </a:lvl1pPr>
          </a:lstStyle>
          <a:p>
            <a:pPr>
              <a:defRPr/>
            </a:pPr>
            <a:r>
              <a:rPr lang="en-US" altLang="zh-CN"/>
              <a:t>CB-ch16</a:t>
            </a:r>
          </a:p>
        </p:txBody>
      </p:sp>
      <p:sp>
        <p:nvSpPr>
          <p:cNvPr id="9" name="灯片编号占位符 8"/>
          <p:cNvSpPr>
            <a:spLocks noGrp="1"/>
          </p:cNvSpPr>
          <p:nvPr>
            <p:ph type="sldNum" sz="quarter" idx="12"/>
          </p:nvPr>
        </p:nvSpPr>
        <p:spPr/>
        <p:txBody>
          <a:bodyPr/>
          <a:lstStyle>
            <a:lvl1pPr>
              <a:defRPr/>
            </a:lvl1pPr>
          </a:lstStyle>
          <a:p>
            <a:pPr>
              <a:defRPr/>
            </a:pPr>
            <a:fld id="{18BED8D9-E491-49A9-B656-7B4BF75DF1AF}" type="slidenum">
              <a:rPr lang="en-US" altLang="zh-CN"/>
              <a:pPr>
                <a:defRPr/>
              </a:pPr>
              <a:t>‹#›</a:t>
            </a:fld>
            <a:endParaRPr lang="en-US" altLang="zh-CN"/>
          </a:p>
        </p:txBody>
      </p:sp>
    </p:spTree>
  </p:cSld>
  <p:clrMapOvr>
    <a:masterClrMapping/>
  </p:clrMapOvr>
  <p:transition spd="slow">
    <p:pull dir="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fld id="{F95CD556-E0DF-42A9-AA9E-4DFBCC8703F7}" type="datetime1">
              <a:rPr lang="zh-CN" altLang="en-US"/>
              <a:pPr>
                <a:defRPr/>
              </a:pPr>
              <a:t>2015/9/3</a:t>
            </a:fld>
            <a:endParaRPr lang="en-US" altLang="zh-CN"/>
          </a:p>
        </p:txBody>
      </p:sp>
      <p:sp>
        <p:nvSpPr>
          <p:cNvPr id="4" name="页脚占位符 3"/>
          <p:cNvSpPr>
            <a:spLocks noGrp="1"/>
          </p:cNvSpPr>
          <p:nvPr>
            <p:ph type="ftr" sz="quarter" idx="11"/>
          </p:nvPr>
        </p:nvSpPr>
        <p:spPr/>
        <p:txBody>
          <a:bodyPr/>
          <a:lstStyle>
            <a:lvl1pPr>
              <a:defRPr/>
            </a:lvl1pPr>
          </a:lstStyle>
          <a:p>
            <a:pPr>
              <a:defRPr/>
            </a:pPr>
            <a:r>
              <a:rPr lang="en-US" altLang="zh-CN"/>
              <a:t>CB-ch16</a:t>
            </a:r>
          </a:p>
        </p:txBody>
      </p:sp>
      <p:sp>
        <p:nvSpPr>
          <p:cNvPr id="5" name="灯片编号占位符 4"/>
          <p:cNvSpPr>
            <a:spLocks noGrp="1"/>
          </p:cNvSpPr>
          <p:nvPr>
            <p:ph type="sldNum" sz="quarter" idx="12"/>
          </p:nvPr>
        </p:nvSpPr>
        <p:spPr/>
        <p:txBody>
          <a:bodyPr/>
          <a:lstStyle>
            <a:lvl1pPr>
              <a:defRPr/>
            </a:lvl1pPr>
          </a:lstStyle>
          <a:p>
            <a:pPr>
              <a:defRPr/>
            </a:pPr>
            <a:fld id="{DB1D034A-E2E2-4863-84C8-276B320888C3}" type="slidenum">
              <a:rPr lang="en-US" altLang="zh-CN"/>
              <a:pPr>
                <a:defRPr/>
              </a:pPr>
              <a:t>‹#›</a:t>
            </a:fld>
            <a:endParaRPr lang="en-US" altLang="zh-CN"/>
          </a:p>
        </p:txBody>
      </p:sp>
    </p:spTree>
  </p:cSld>
  <p:clrMapOvr>
    <a:masterClrMapping/>
  </p:clrMapOvr>
  <p:transition spd="slow">
    <p:pull dir="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C0098DBF-C364-44A3-B19C-6F389023299F}" type="datetime1">
              <a:rPr lang="zh-CN" altLang="en-US"/>
              <a:pPr>
                <a:defRPr/>
              </a:pPr>
              <a:t>2015/9/3</a:t>
            </a:fld>
            <a:endParaRPr lang="en-US" altLang="zh-CN"/>
          </a:p>
        </p:txBody>
      </p:sp>
      <p:sp>
        <p:nvSpPr>
          <p:cNvPr id="3" name="Rectangle 6"/>
          <p:cNvSpPr>
            <a:spLocks noGrp="1" noChangeArrowheads="1"/>
          </p:cNvSpPr>
          <p:nvPr>
            <p:ph type="ftr" sz="quarter" idx="11"/>
          </p:nvPr>
        </p:nvSpPr>
        <p:spPr>
          <a:ln/>
        </p:spPr>
        <p:txBody>
          <a:bodyPr/>
          <a:lstStyle>
            <a:lvl1pPr>
              <a:defRPr/>
            </a:lvl1pPr>
          </a:lstStyle>
          <a:p>
            <a:pPr>
              <a:defRPr/>
            </a:pPr>
            <a:r>
              <a:rPr lang="en-US" altLang="zh-CN" dirty="0" smtClean="0"/>
              <a:t>CB-</a:t>
            </a:r>
            <a:r>
              <a:rPr lang="en-US" altLang="zh-CN" dirty="0" err="1" smtClean="0"/>
              <a:t>ch13</a:t>
            </a:r>
            <a:endParaRPr lang="en-US" altLang="zh-CN" dirty="0"/>
          </a:p>
        </p:txBody>
      </p:sp>
      <p:sp>
        <p:nvSpPr>
          <p:cNvPr id="4" name="Rectangle 7"/>
          <p:cNvSpPr>
            <a:spLocks noGrp="1" noChangeArrowheads="1"/>
          </p:cNvSpPr>
          <p:nvPr>
            <p:ph type="sldNum" sz="quarter" idx="12"/>
          </p:nvPr>
        </p:nvSpPr>
        <p:spPr>
          <a:ln/>
        </p:spPr>
        <p:txBody>
          <a:bodyPr/>
          <a:lstStyle>
            <a:lvl1pPr>
              <a:defRPr/>
            </a:lvl1pPr>
          </a:lstStyle>
          <a:p>
            <a:pPr>
              <a:defRPr/>
            </a:pPr>
            <a:fld id="{552A004F-AF91-49A8-8242-670BFD4A8DF9}" type="slidenum">
              <a:rPr lang="en-US" altLang="zh-CN"/>
              <a:pPr>
                <a:defRPr/>
              </a:pPr>
              <a:t>‹#›</a:t>
            </a:fld>
            <a:endParaRPr lang="en-US" altLang="zh-CN"/>
          </a:p>
        </p:txBody>
      </p:sp>
    </p:spTree>
  </p:cSld>
  <p:clrMapOvr>
    <a:masterClrMapping/>
  </p:clrMapOvr>
  <p:transition spd="slow">
    <p:pull dir="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79CA9599-C1C4-4D5B-AD6C-86085549981B}" type="datetime1">
              <a:rPr lang="zh-CN" altLang="en-US"/>
              <a:pPr>
                <a:defRPr/>
              </a:pPr>
              <a:t>2015/9/3</a:t>
            </a:fld>
            <a:endParaRPr lang="en-US" altLang="zh-CN"/>
          </a:p>
        </p:txBody>
      </p:sp>
      <p:sp>
        <p:nvSpPr>
          <p:cNvPr id="6" name="页脚占位符 5"/>
          <p:cNvSpPr>
            <a:spLocks noGrp="1"/>
          </p:cNvSpPr>
          <p:nvPr>
            <p:ph type="ftr" sz="quarter" idx="11"/>
          </p:nvPr>
        </p:nvSpPr>
        <p:spPr/>
        <p:txBody>
          <a:bodyPr/>
          <a:lstStyle>
            <a:lvl1pPr>
              <a:defRPr/>
            </a:lvl1pPr>
          </a:lstStyle>
          <a:p>
            <a:pPr>
              <a:defRPr/>
            </a:pPr>
            <a:r>
              <a:rPr lang="en-US" altLang="zh-CN"/>
              <a:t>CB-ch16</a:t>
            </a:r>
          </a:p>
        </p:txBody>
      </p:sp>
      <p:sp>
        <p:nvSpPr>
          <p:cNvPr id="7" name="灯片编号占位符 6"/>
          <p:cNvSpPr>
            <a:spLocks noGrp="1"/>
          </p:cNvSpPr>
          <p:nvPr>
            <p:ph type="sldNum" sz="quarter" idx="12"/>
          </p:nvPr>
        </p:nvSpPr>
        <p:spPr/>
        <p:txBody>
          <a:bodyPr/>
          <a:lstStyle>
            <a:lvl1pPr>
              <a:defRPr/>
            </a:lvl1pPr>
          </a:lstStyle>
          <a:p>
            <a:pPr>
              <a:defRPr/>
            </a:pPr>
            <a:fld id="{7455DF75-61A3-4619-AD1C-1CF396BC1BB7}" type="slidenum">
              <a:rPr lang="en-US" altLang="zh-CN"/>
              <a:pPr>
                <a:defRPr/>
              </a:pPr>
              <a:t>‹#›</a:t>
            </a:fld>
            <a:endParaRPr lang="en-US" altLang="zh-CN"/>
          </a:p>
        </p:txBody>
      </p:sp>
    </p:spTree>
  </p:cSld>
  <p:clrMapOvr>
    <a:masterClrMapping/>
  </p:clrMapOvr>
  <p:transition spd="slow">
    <p:pull dir="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9D5DC21F-7567-4A1C-99A4-26F7AD96598F}" type="datetime1">
              <a:rPr lang="zh-CN" altLang="en-US"/>
              <a:pPr>
                <a:defRPr/>
              </a:pPr>
              <a:t>2015/9/3</a:t>
            </a:fld>
            <a:endParaRPr lang="en-US" altLang="zh-CN"/>
          </a:p>
        </p:txBody>
      </p:sp>
      <p:sp>
        <p:nvSpPr>
          <p:cNvPr id="6" name="页脚占位符 5"/>
          <p:cNvSpPr>
            <a:spLocks noGrp="1"/>
          </p:cNvSpPr>
          <p:nvPr>
            <p:ph type="ftr" sz="quarter" idx="11"/>
          </p:nvPr>
        </p:nvSpPr>
        <p:spPr/>
        <p:txBody>
          <a:bodyPr/>
          <a:lstStyle>
            <a:lvl1pPr>
              <a:defRPr/>
            </a:lvl1pPr>
          </a:lstStyle>
          <a:p>
            <a:pPr>
              <a:defRPr/>
            </a:pPr>
            <a:r>
              <a:rPr lang="en-US" altLang="zh-CN"/>
              <a:t>CB-ch16</a:t>
            </a:r>
          </a:p>
        </p:txBody>
      </p:sp>
      <p:sp>
        <p:nvSpPr>
          <p:cNvPr id="7" name="灯片编号占位符 6"/>
          <p:cNvSpPr>
            <a:spLocks noGrp="1"/>
          </p:cNvSpPr>
          <p:nvPr>
            <p:ph type="sldNum" sz="quarter" idx="12"/>
          </p:nvPr>
        </p:nvSpPr>
        <p:spPr/>
        <p:txBody>
          <a:bodyPr/>
          <a:lstStyle>
            <a:lvl1pPr>
              <a:defRPr/>
            </a:lvl1pPr>
          </a:lstStyle>
          <a:p>
            <a:pPr>
              <a:defRPr/>
            </a:pPr>
            <a:fld id="{C56BBE57-6CB2-489A-9028-B0CED8A8D135}" type="slidenum">
              <a:rPr lang="en-US" altLang="zh-CN"/>
              <a:pPr>
                <a:defRPr/>
              </a:pPr>
              <a:t>‹#›</a:t>
            </a:fld>
            <a:endParaRPr lang="en-US" altLang="zh-CN"/>
          </a:p>
        </p:txBody>
      </p:sp>
    </p:spTree>
  </p:cSld>
  <p:clrMapOvr>
    <a:masterClrMapping/>
  </p:clrMapOvr>
  <p:transition spd="slow">
    <p:pull dir="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xtLst>
            <a:ext uri="{909E8E84-426E-40DD-AFC4-6F175D3DCCD1}"/>
          </a:extLst>
        </p:spPr>
        <p:txBody>
          <a:bodyPr/>
          <a:lstStyle/>
          <a:p>
            <a:pPr>
              <a:defRPr/>
            </a:pPr>
            <a:endParaRPr lang="zh-CN" altLang="en-US"/>
          </a:p>
        </p:txBody>
      </p:sp>
      <p:sp>
        <p:nvSpPr>
          <p:cNvPr id="102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zh-CN" smtClean="0"/>
              <a:t>单击此处编辑母版标题样式</a:t>
            </a:r>
          </a:p>
        </p:txBody>
      </p:sp>
      <p:sp>
        <p:nvSpPr>
          <p:cNvPr id="102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单击此处编辑母版文本样式</a:t>
            </a:r>
          </a:p>
          <a:p>
            <a:pPr lvl="1"/>
            <a:r>
              <a:rPr lang="en-US" altLang="zh-CN" smtClean="0"/>
              <a:t>第二级</a:t>
            </a:r>
          </a:p>
          <a:p>
            <a:pPr lvl="2"/>
            <a:r>
              <a:rPr lang="en-US" altLang="zh-CN" smtClean="0"/>
              <a:t>第三级</a:t>
            </a:r>
          </a:p>
          <a:p>
            <a:pPr lvl="3"/>
            <a:r>
              <a:rPr lang="en-US" altLang="zh-CN" smtClean="0"/>
              <a:t>第四级</a:t>
            </a:r>
          </a:p>
          <a:p>
            <a:pPr lvl="4"/>
            <a:r>
              <a:rPr lang="en-US" altLang="zh-CN" smtClean="0"/>
              <a:t>第五级</a:t>
            </a:r>
          </a:p>
        </p:txBody>
      </p:sp>
      <p:sp>
        <p:nvSpPr>
          <p:cNvPr id="64517"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a:ea typeface="宋体" pitchFamily="2" charset="-122"/>
              </a:defRPr>
            </a:lvl1pPr>
          </a:lstStyle>
          <a:p>
            <a:pPr>
              <a:defRPr/>
            </a:pPr>
            <a:fld id="{A8104FD6-95C9-4A17-A884-679F43A4B5C5}" type="datetime1">
              <a:rPr lang="zh-CN" altLang="en-US"/>
              <a:pPr>
                <a:defRPr/>
              </a:pPr>
              <a:t>2015/9/3</a:t>
            </a:fld>
            <a:endParaRPr lang="en-US" altLang="zh-CN"/>
          </a:p>
        </p:txBody>
      </p:sp>
      <p:sp>
        <p:nvSpPr>
          <p:cNvPr id="64518"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a typeface="宋体" pitchFamily="2" charset="-122"/>
              </a:defRPr>
            </a:lvl1pPr>
          </a:lstStyle>
          <a:p>
            <a:pPr>
              <a:defRPr/>
            </a:pPr>
            <a:r>
              <a:rPr lang="en-US" altLang="zh-CN" dirty="0" smtClean="0"/>
              <a:t>CB-</a:t>
            </a:r>
            <a:r>
              <a:rPr lang="en-US" altLang="zh-CN" dirty="0" err="1" smtClean="0"/>
              <a:t>ch13</a:t>
            </a:r>
            <a:endParaRPr lang="en-US" altLang="zh-CN" dirty="0"/>
          </a:p>
        </p:txBody>
      </p:sp>
      <p:sp>
        <p:nvSpPr>
          <p:cNvPr id="64519"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a typeface="宋体" pitchFamily="2" charset="-122"/>
              </a:defRPr>
            </a:lvl1pPr>
          </a:lstStyle>
          <a:p>
            <a:pPr>
              <a:defRPr/>
            </a:pPr>
            <a:fld id="{9C9CCC42-C51F-4056-B082-93E73C34E4B4}" type="slidenum">
              <a:rPr lang="en-US" altLang="zh-CN"/>
              <a:pPr>
                <a:defRPr/>
              </a:pPr>
              <a:t>‹#›</a:t>
            </a:fld>
            <a:endParaRPr lang="en-US" altLang="zh-CN"/>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xtLst>
              <a:ext uri="{91240B29-F687-4F45-9708-019B960494DF}"/>
            </a:extLst>
          </p:spPr>
          <p:txBody>
            <a:bodyPr wrap="none" anchor="ctr"/>
            <a:lstStyle/>
            <a:p>
              <a:pPr algn="ctr">
                <a:defRPr/>
              </a:pPr>
              <a:endParaRPr lang="zh-CN"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xtLst>
              <a:ext uri="{91240B29-F687-4F45-9708-019B960494DF}"/>
            </a:extLst>
          </p:spPr>
          <p:txBody>
            <a:bodyPr wrap="none" anchor="ctr"/>
            <a:lstStyle/>
            <a:p>
              <a:pPr algn="ctr">
                <a:defRPr/>
              </a:pPr>
              <a:endParaRPr lang="zh-CN" altLang="en-US"/>
            </a:p>
          </p:txBody>
        </p:sp>
        <p:sp>
          <p:nvSpPr>
            <p:cNvPr id="1035" name="Oval 11"/>
            <p:cNvSpPr>
              <a:spLocks noChangeArrowheads="1"/>
            </p:cNvSpPr>
            <p:nvPr/>
          </p:nvSpPr>
          <p:spPr bwMode="auto">
            <a:xfrm>
              <a:off x="5360" y="960"/>
              <a:ext cx="77" cy="80"/>
            </a:xfrm>
            <a:prstGeom prst="ellipse">
              <a:avLst/>
            </a:prstGeom>
            <a:solidFill>
              <a:schemeClr val="tx2"/>
            </a:solidFill>
            <a:ln>
              <a:noFill/>
            </a:ln>
            <a:extLst>
              <a:ext uri="{91240B29-F687-4F45-9708-019B960494DF}"/>
            </a:extLst>
          </p:spPr>
          <p:txBody>
            <a:bodyPr wrap="none" anchor="ctr"/>
            <a:lstStyle/>
            <a:p>
              <a:pPr algn="ctr">
                <a:defRPr/>
              </a:pPr>
              <a:endParaRPr lang="zh-CN" altLang="en-US"/>
            </a:p>
          </p:txBody>
        </p:sp>
        <p:sp>
          <p:nvSpPr>
            <p:cNvPr id="1036" name="Oval 12"/>
            <p:cNvSpPr>
              <a:spLocks noChangeArrowheads="1"/>
            </p:cNvSpPr>
            <p:nvPr/>
          </p:nvSpPr>
          <p:spPr bwMode="auto">
            <a:xfrm>
              <a:off x="5136" y="1072"/>
              <a:ext cx="80" cy="77"/>
            </a:xfrm>
            <a:prstGeom prst="ellipse">
              <a:avLst/>
            </a:prstGeom>
            <a:solidFill>
              <a:schemeClr val="tx2"/>
            </a:solidFill>
            <a:ln>
              <a:noFill/>
            </a:ln>
            <a:extLst>
              <a:ext uri="{91240B29-F687-4F45-9708-019B960494DF}"/>
            </a:extLst>
          </p:spPr>
          <p:txBody>
            <a:bodyPr wrap="none" anchor="ctr"/>
            <a:lstStyle/>
            <a:p>
              <a:pPr algn="ctr">
                <a:defRPr/>
              </a:pPr>
              <a:endParaRPr lang="zh-CN" altLang="en-US"/>
            </a:p>
          </p:txBody>
        </p:sp>
        <p:sp>
          <p:nvSpPr>
            <p:cNvPr id="1037" name="Oval 13"/>
            <p:cNvSpPr>
              <a:spLocks noChangeArrowheads="1"/>
            </p:cNvSpPr>
            <p:nvPr/>
          </p:nvSpPr>
          <p:spPr bwMode="auto">
            <a:xfrm>
              <a:off x="5248" y="1072"/>
              <a:ext cx="79" cy="77"/>
            </a:xfrm>
            <a:prstGeom prst="ellipse">
              <a:avLst/>
            </a:prstGeom>
            <a:solidFill>
              <a:schemeClr val="tx2"/>
            </a:solidFill>
            <a:ln>
              <a:noFill/>
            </a:ln>
            <a:extLst>
              <a:ext uri="{91240B29-F687-4F45-9708-019B960494DF}"/>
            </a:extLst>
          </p:spPr>
          <p:txBody>
            <a:bodyPr wrap="none" anchor="ctr"/>
            <a:lstStyle/>
            <a:p>
              <a:pPr algn="ctr">
                <a:defRPr/>
              </a:pPr>
              <a:endParaRPr lang="zh-CN" altLang="en-US"/>
            </a:p>
          </p:txBody>
        </p:sp>
        <p:sp>
          <p:nvSpPr>
            <p:cNvPr id="1038" name="Oval 14"/>
            <p:cNvSpPr>
              <a:spLocks noChangeArrowheads="1"/>
            </p:cNvSpPr>
            <p:nvPr/>
          </p:nvSpPr>
          <p:spPr bwMode="auto">
            <a:xfrm>
              <a:off x="5360" y="1072"/>
              <a:ext cx="77" cy="77"/>
            </a:xfrm>
            <a:prstGeom prst="ellipse">
              <a:avLst/>
            </a:prstGeom>
            <a:solidFill>
              <a:schemeClr val="tx2"/>
            </a:solidFill>
            <a:ln>
              <a:noFill/>
            </a:ln>
            <a:extLst>
              <a:ext uri="{91240B29-F687-4F45-9708-019B960494DF}"/>
            </a:extLst>
          </p:spPr>
          <p:txBody>
            <a:bodyPr wrap="none" anchor="ctr"/>
            <a:lstStyle/>
            <a:p>
              <a:pPr algn="ctr">
                <a:defRPr/>
              </a:pPr>
              <a:endParaRPr lang="zh-CN" altLang="en-US"/>
            </a:p>
          </p:txBody>
        </p:sp>
        <p:sp>
          <p:nvSpPr>
            <p:cNvPr id="1039" name="Oval 15"/>
            <p:cNvSpPr>
              <a:spLocks noChangeArrowheads="1"/>
            </p:cNvSpPr>
            <p:nvPr/>
          </p:nvSpPr>
          <p:spPr bwMode="auto">
            <a:xfrm>
              <a:off x="5472" y="1072"/>
              <a:ext cx="77" cy="77"/>
            </a:xfrm>
            <a:prstGeom prst="ellipse">
              <a:avLst/>
            </a:prstGeom>
            <a:solidFill>
              <a:schemeClr val="accent2"/>
            </a:solidFill>
            <a:ln>
              <a:noFill/>
            </a:ln>
            <a:extLst>
              <a:ext uri="{91240B29-F687-4F45-9708-019B960494DF}"/>
            </a:extLst>
          </p:spPr>
          <p:txBody>
            <a:bodyPr wrap="none" anchor="ctr"/>
            <a:lstStyle/>
            <a:p>
              <a:pPr algn="ctr">
                <a:defRPr/>
              </a:pPr>
              <a:endParaRPr lang="zh-CN" altLang="en-US"/>
            </a:p>
          </p:txBody>
        </p:sp>
        <p:sp>
          <p:nvSpPr>
            <p:cNvPr id="1040" name="Oval 16"/>
            <p:cNvSpPr>
              <a:spLocks noChangeArrowheads="1"/>
            </p:cNvSpPr>
            <p:nvPr/>
          </p:nvSpPr>
          <p:spPr bwMode="auto">
            <a:xfrm>
              <a:off x="5136" y="1184"/>
              <a:ext cx="80" cy="77"/>
            </a:xfrm>
            <a:prstGeom prst="ellipse">
              <a:avLst/>
            </a:prstGeom>
            <a:solidFill>
              <a:schemeClr val="tx2"/>
            </a:solidFill>
            <a:ln>
              <a:noFill/>
            </a:ln>
            <a:extLst>
              <a:ext uri="{91240B29-F687-4F45-9708-019B960494DF}"/>
            </a:extLst>
          </p:spPr>
          <p:txBody>
            <a:bodyPr wrap="none" anchor="ctr"/>
            <a:lstStyle/>
            <a:p>
              <a:pPr algn="ctr">
                <a:defRPr/>
              </a:pPr>
              <a:endParaRPr lang="zh-CN" altLang="en-US"/>
            </a:p>
          </p:txBody>
        </p:sp>
        <p:sp>
          <p:nvSpPr>
            <p:cNvPr id="1041" name="Oval 17"/>
            <p:cNvSpPr>
              <a:spLocks noChangeArrowheads="1"/>
            </p:cNvSpPr>
            <p:nvPr/>
          </p:nvSpPr>
          <p:spPr bwMode="auto">
            <a:xfrm>
              <a:off x="5248" y="1184"/>
              <a:ext cx="79" cy="77"/>
            </a:xfrm>
            <a:prstGeom prst="ellipse">
              <a:avLst/>
            </a:prstGeom>
            <a:solidFill>
              <a:schemeClr val="tx2"/>
            </a:solidFill>
            <a:ln>
              <a:noFill/>
            </a:ln>
            <a:extLst>
              <a:ext uri="{91240B29-F687-4F45-9708-019B960494DF}"/>
            </a:extLst>
          </p:spPr>
          <p:txBody>
            <a:bodyPr wrap="none" anchor="ctr"/>
            <a:lstStyle/>
            <a:p>
              <a:pPr algn="ctr">
                <a:defRPr/>
              </a:pPr>
              <a:endParaRPr lang="zh-CN" altLang="en-US"/>
            </a:p>
          </p:txBody>
        </p:sp>
        <p:sp>
          <p:nvSpPr>
            <p:cNvPr id="1042" name="Oval 18"/>
            <p:cNvSpPr>
              <a:spLocks noChangeArrowheads="1"/>
            </p:cNvSpPr>
            <p:nvPr/>
          </p:nvSpPr>
          <p:spPr bwMode="auto">
            <a:xfrm>
              <a:off x="5360" y="1184"/>
              <a:ext cx="77" cy="77"/>
            </a:xfrm>
            <a:prstGeom prst="ellipse">
              <a:avLst/>
            </a:prstGeom>
            <a:solidFill>
              <a:schemeClr val="accent2"/>
            </a:solidFill>
            <a:ln>
              <a:noFill/>
            </a:ln>
            <a:extLst>
              <a:ext uri="{91240B29-F687-4F45-9708-019B960494DF}"/>
            </a:extLst>
          </p:spPr>
          <p:txBody>
            <a:bodyPr wrap="none" anchor="ctr"/>
            <a:lstStyle/>
            <a:p>
              <a:pPr algn="ctr">
                <a:defRPr/>
              </a:pPr>
              <a:endParaRPr lang="zh-CN" altLang="en-US"/>
            </a:p>
          </p:txBody>
        </p:sp>
        <p:sp>
          <p:nvSpPr>
            <p:cNvPr id="1043" name="Oval 19"/>
            <p:cNvSpPr>
              <a:spLocks noChangeArrowheads="1"/>
            </p:cNvSpPr>
            <p:nvPr/>
          </p:nvSpPr>
          <p:spPr bwMode="auto">
            <a:xfrm>
              <a:off x="5472" y="1184"/>
              <a:ext cx="77" cy="77"/>
            </a:xfrm>
            <a:prstGeom prst="ellipse">
              <a:avLst/>
            </a:prstGeom>
            <a:solidFill>
              <a:schemeClr val="accent2"/>
            </a:solidFill>
            <a:ln>
              <a:noFill/>
            </a:ln>
            <a:extLst>
              <a:ext uri="{91240B29-F687-4F45-9708-019B960494DF}"/>
            </a:extLst>
          </p:spPr>
          <p:txBody>
            <a:bodyPr wrap="none" anchor="ctr"/>
            <a:lstStyle/>
            <a:p>
              <a:pPr algn="ctr">
                <a:defRPr/>
              </a:pPr>
              <a:endParaRPr lang="zh-CN" altLang="en-US"/>
            </a:p>
          </p:txBody>
        </p:sp>
        <p:sp>
          <p:nvSpPr>
            <p:cNvPr id="1044" name="Oval 20"/>
            <p:cNvSpPr>
              <a:spLocks noChangeArrowheads="1"/>
            </p:cNvSpPr>
            <p:nvPr/>
          </p:nvSpPr>
          <p:spPr bwMode="auto">
            <a:xfrm>
              <a:off x="5584" y="1184"/>
              <a:ext cx="80" cy="77"/>
            </a:xfrm>
            <a:prstGeom prst="ellipse">
              <a:avLst/>
            </a:prstGeom>
            <a:solidFill>
              <a:schemeClr val="accent1"/>
            </a:solidFill>
            <a:ln>
              <a:noFill/>
            </a:ln>
            <a:extLst>
              <a:ext uri="{91240B29-F687-4F45-9708-019B960494DF}"/>
            </a:extLst>
          </p:spPr>
          <p:txBody>
            <a:bodyPr wrap="none" anchor="ctr"/>
            <a:lstStyle/>
            <a:p>
              <a:pPr algn="ctr">
                <a:defRPr/>
              </a:pPr>
              <a:endParaRPr lang="zh-CN"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xtLst>
              <a:ext uri="{91240B29-F687-4F45-9708-019B960494DF}"/>
            </a:extLst>
          </p:spPr>
          <p:txBody>
            <a:bodyPr wrap="none" anchor="ctr"/>
            <a:lstStyle/>
            <a:p>
              <a:pPr algn="ctr">
                <a:defRPr/>
              </a:pPr>
              <a:endParaRPr lang="zh-CN"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xtLst>
              <a:ext uri="{91240B29-F687-4F45-9708-019B960494DF}"/>
            </a:extLst>
          </p:spPr>
          <p:txBody>
            <a:bodyPr wrap="none" anchor="ctr"/>
            <a:lstStyle/>
            <a:p>
              <a:pPr algn="ctr">
                <a:defRPr/>
              </a:pPr>
              <a:endParaRPr lang="zh-CN" altLang="en-US"/>
            </a:p>
          </p:txBody>
        </p:sp>
        <p:sp>
          <p:nvSpPr>
            <p:cNvPr id="1047" name="Oval 23"/>
            <p:cNvSpPr>
              <a:spLocks noChangeArrowheads="1"/>
            </p:cNvSpPr>
            <p:nvPr/>
          </p:nvSpPr>
          <p:spPr bwMode="auto">
            <a:xfrm>
              <a:off x="5360" y="1296"/>
              <a:ext cx="77" cy="80"/>
            </a:xfrm>
            <a:prstGeom prst="ellipse">
              <a:avLst/>
            </a:prstGeom>
            <a:solidFill>
              <a:schemeClr val="accent2"/>
            </a:solidFill>
            <a:ln>
              <a:noFill/>
            </a:ln>
            <a:extLst>
              <a:ext uri="{91240B29-F687-4F45-9708-019B960494DF}"/>
            </a:extLst>
          </p:spPr>
          <p:txBody>
            <a:bodyPr wrap="none" anchor="ctr"/>
            <a:lstStyle/>
            <a:p>
              <a:pPr algn="ctr">
                <a:defRPr/>
              </a:pPr>
              <a:endParaRPr lang="zh-CN" altLang="en-US"/>
            </a:p>
          </p:txBody>
        </p:sp>
        <p:sp>
          <p:nvSpPr>
            <p:cNvPr id="1048" name="Oval 24"/>
            <p:cNvSpPr>
              <a:spLocks noChangeArrowheads="1"/>
            </p:cNvSpPr>
            <p:nvPr/>
          </p:nvSpPr>
          <p:spPr bwMode="auto">
            <a:xfrm>
              <a:off x="5472" y="1296"/>
              <a:ext cx="77" cy="80"/>
            </a:xfrm>
            <a:prstGeom prst="ellipse">
              <a:avLst/>
            </a:prstGeom>
            <a:solidFill>
              <a:schemeClr val="accent1"/>
            </a:solidFill>
            <a:ln>
              <a:noFill/>
            </a:ln>
            <a:extLst>
              <a:ext uri="{91240B29-F687-4F45-9708-019B960494DF}"/>
            </a:extLst>
          </p:spPr>
          <p:txBody>
            <a:bodyPr wrap="none" anchor="ctr"/>
            <a:lstStyle/>
            <a:p>
              <a:pPr algn="ctr">
                <a:defRPr/>
              </a:pPr>
              <a:endParaRPr lang="zh-CN"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xtLst>
              <a:ext uri="{91240B29-F687-4F45-9708-019B960494DF}"/>
            </a:extLst>
          </p:spPr>
          <p:txBody>
            <a:bodyPr wrap="none" anchor="ctr"/>
            <a:lstStyle/>
            <a:p>
              <a:pPr algn="ctr">
                <a:defRPr/>
              </a:pPr>
              <a:endParaRPr lang="zh-CN"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xtLst>
              <a:ext uri="{91240B29-F687-4F45-9708-019B960494DF}"/>
            </a:extLst>
          </p:spPr>
          <p:txBody>
            <a:bodyPr wrap="none" anchor="ctr"/>
            <a:lstStyle/>
            <a:p>
              <a:pPr algn="ctr">
                <a:defRPr/>
              </a:pPr>
              <a:endParaRPr lang="zh-CN" altLang="en-US"/>
            </a:p>
          </p:txBody>
        </p:sp>
        <p:sp>
          <p:nvSpPr>
            <p:cNvPr id="1051" name="Oval 27"/>
            <p:cNvSpPr>
              <a:spLocks noChangeArrowheads="1"/>
            </p:cNvSpPr>
            <p:nvPr/>
          </p:nvSpPr>
          <p:spPr bwMode="auto">
            <a:xfrm>
              <a:off x="5360" y="1408"/>
              <a:ext cx="77" cy="80"/>
            </a:xfrm>
            <a:prstGeom prst="ellipse">
              <a:avLst/>
            </a:prstGeom>
            <a:solidFill>
              <a:schemeClr val="accent1"/>
            </a:solidFill>
            <a:ln>
              <a:noFill/>
            </a:ln>
            <a:extLst>
              <a:ext uri="{91240B29-F687-4F45-9708-019B960494DF}"/>
            </a:extLst>
          </p:spPr>
          <p:txBody>
            <a:bodyPr wrap="none" anchor="ctr"/>
            <a:lstStyle/>
            <a:p>
              <a:pPr algn="ctr">
                <a:defRPr/>
              </a:pPr>
              <a:endParaRPr lang="zh-CN" altLang="en-US"/>
            </a:p>
          </p:txBody>
        </p:sp>
        <p:sp>
          <p:nvSpPr>
            <p:cNvPr id="1052" name="Oval 28"/>
            <p:cNvSpPr>
              <a:spLocks noChangeArrowheads="1"/>
            </p:cNvSpPr>
            <p:nvPr/>
          </p:nvSpPr>
          <p:spPr bwMode="auto">
            <a:xfrm>
              <a:off x="5472" y="1408"/>
              <a:ext cx="77" cy="80"/>
            </a:xfrm>
            <a:prstGeom prst="ellipse">
              <a:avLst/>
            </a:prstGeom>
            <a:solidFill>
              <a:schemeClr val="accent1"/>
            </a:solidFill>
            <a:ln>
              <a:noFill/>
            </a:ln>
            <a:extLst>
              <a:ext uri="{91240B29-F687-4F45-9708-019B960494DF}"/>
            </a:extLst>
          </p:spPr>
          <p:txBody>
            <a:bodyPr wrap="none" anchor="ctr"/>
            <a:lstStyle/>
            <a:p>
              <a:pPr algn="ctr">
                <a:defRPr/>
              </a:pPr>
              <a:endParaRPr lang="zh-CN"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xtLst>
              <a:ext uri="{91240B29-F687-4F45-9708-019B960494DF}"/>
            </a:extLst>
          </p:spPr>
          <p:txBody>
            <a:bodyPr wrap="none" anchor="ctr"/>
            <a:lstStyle/>
            <a:p>
              <a:pPr algn="ctr">
                <a:defRPr/>
              </a:pPr>
              <a:endParaRPr lang="zh-CN"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xtLst>
              <a:ext uri="{91240B29-F687-4F45-9708-019B960494DF}"/>
            </a:extLst>
          </p:spPr>
          <p:txBody>
            <a:bodyPr wrap="none" anchor="ctr"/>
            <a:lstStyle/>
            <a:p>
              <a:pPr algn="ctr">
                <a:defRPr/>
              </a:pPr>
              <a:endParaRPr lang="zh-CN"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xtLst>
              <a:ext uri="{91240B29-F687-4F45-9708-019B960494DF}"/>
            </a:extLst>
          </p:spPr>
          <p:txBody>
            <a:bodyPr wrap="none" anchor="ctr"/>
            <a:lstStyle/>
            <a:p>
              <a:pPr algn="ctr">
                <a:defRPr/>
              </a:pPr>
              <a:endParaRPr lang="zh-CN" altLang="en-US"/>
            </a:p>
          </p:txBody>
        </p:sp>
        <p:sp>
          <p:nvSpPr>
            <p:cNvPr id="1056" name="Oval 32"/>
            <p:cNvSpPr>
              <a:spLocks noChangeArrowheads="1"/>
            </p:cNvSpPr>
            <p:nvPr/>
          </p:nvSpPr>
          <p:spPr bwMode="auto">
            <a:xfrm>
              <a:off x="5360" y="1520"/>
              <a:ext cx="77" cy="79"/>
            </a:xfrm>
            <a:prstGeom prst="ellipse">
              <a:avLst/>
            </a:prstGeom>
            <a:solidFill>
              <a:schemeClr val="accent1"/>
            </a:solidFill>
            <a:ln>
              <a:noFill/>
            </a:ln>
            <a:extLst>
              <a:ext uri="{91240B29-F687-4F45-9708-019B960494DF}"/>
            </a:extLst>
          </p:spPr>
          <p:txBody>
            <a:bodyPr wrap="none" anchor="ctr"/>
            <a:lstStyle/>
            <a:p>
              <a:pPr algn="ctr">
                <a:defRPr/>
              </a:pPr>
              <a:endParaRPr lang="zh-CN" altLang="en-US"/>
            </a:p>
          </p:txBody>
        </p:sp>
        <p:sp>
          <p:nvSpPr>
            <p:cNvPr id="1057" name="Oval 33"/>
            <p:cNvSpPr>
              <a:spLocks noChangeArrowheads="1"/>
            </p:cNvSpPr>
            <p:nvPr/>
          </p:nvSpPr>
          <p:spPr bwMode="auto">
            <a:xfrm>
              <a:off x="5472" y="1520"/>
              <a:ext cx="77" cy="79"/>
            </a:xfrm>
            <a:prstGeom prst="ellipse">
              <a:avLst/>
            </a:prstGeom>
            <a:solidFill>
              <a:schemeClr val="folHlink"/>
            </a:solidFill>
            <a:ln>
              <a:noFill/>
            </a:ln>
            <a:extLst>
              <a:ext uri="{91240B29-F687-4F45-9708-019B960494DF}"/>
            </a:extLst>
          </p:spPr>
          <p:txBody>
            <a:bodyPr wrap="none" anchor="ctr"/>
            <a:lstStyle/>
            <a:p>
              <a:pPr algn="ctr">
                <a:defRPr/>
              </a:pPr>
              <a:endParaRPr lang="zh-CN" altLang="en-US"/>
            </a:p>
          </p:txBody>
        </p:sp>
        <p:sp>
          <p:nvSpPr>
            <p:cNvPr id="1058" name="Oval 34"/>
            <p:cNvSpPr>
              <a:spLocks noChangeArrowheads="1"/>
            </p:cNvSpPr>
            <p:nvPr/>
          </p:nvSpPr>
          <p:spPr bwMode="auto">
            <a:xfrm>
              <a:off x="5136" y="1632"/>
              <a:ext cx="80" cy="77"/>
            </a:xfrm>
            <a:prstGeom prst="ellipse">
              <a:avLst/>
            </a:prstGeom>
            <a:solidFill>
              <a:schemeClr val="accent1"/>
            </a:solidFill>
            <a:ln>
              <a:noFill/>
            </a:ln>
            <a:extLst>
              <a:ext uri="{91240B29-F687-4F45-9708-019B960494DF}"/>
            </a:extLst>
          </p:spPr>
          <p:txBody>
            <a:bodyPr wrap="none" anchor="ctr"/>
            <a:lstStyle/>
            <a:p>
              <a:pPr algn="ctr">
                <a:defRPr/>
              </a:pPr>
              <a:endParaRPr lang="zh-CN" altLang="en-US"/>
            </a:p>
          </p:txBody>
        </p:sp>
        <p:sp>
          <p:nvSpPr>
            <p:cNvPr id="1059" name="Oval 35"/>
            <p:cNvSpPr>
              <a:spLocks noChangeArrowheads="1"/>
            </p:cNvSpPr>
            <p:nvPr/>
          </p:nvSpPr>
          <p:spPr bwMode="auto">
            <a:xfrm>
              <a:off x="5248" y="1632"/>
              <a:ext cx="79" cy="77"/>
            </a:xfrm>
            <a:prstGeom prst="ellipse">
              <a:avLst/>
            </a:prstGeom>
            <a:solidFill>
              <a:schemeClr val="accent1"/>
            </a:solidFill>
            <a:ln>
              <a:noFill/>
            </a:ln>
            <a:extLst>
              <a:ext uri="{91240B29-F687-4F45-9708-019B960494DF}"/>
            </a:extLst>
          </p:spPr>
          <p:txBody>
            <a:bodyPr wrap="none" anchor="ctr"/>
            <a:lstStyle/>
            <a:p>
              <a:pPr algn="ctr">
                <a:defRPr/>
              </a:pPr>
              <a:endParaRPr lang="zh-CN" altLang="en-US"/>
            </a:p>
          </p:txBody>
        </p:sp>
        <p:sp>
          <p:nvSpPr>
            <p:cNvPr id="1060" name="Oval 36"/>
            <p:cNvSpPr>
              <a:spLocks noChangeArrowheads="1"/>
            </p:cNvSpPr>
            <p:nvPr/>
          </p:nvSpPr>
          <p:spPr bwMode="auto">
            <a:xfrm>
              <a:off x="5360" y="1632"/>
              <a:ext cx="77" cy="77"/>
            </a:xfrm>
            <a:prstGeom prst="ellipse">
              <a:avLst/>
            </a:prstGeom>
            <a:solidFill>
              <a:schemeClr val="folHlink"/>
            </a:solidFill>
            <a:ln>
              <a:noFill/>
            </a:ln>
            <a:extLst>
              <a:ext uri="{91240B29-F687-4F45-9708-019B960494DF}"/>
            </a:extLst>
          </p:spPr>
          <p:txBody>
            <a:bodyPr wrap="none" anchor="ctr"/>
            <a:lstStyle/>
            <a:p>
              <a:pPr algn="ctr">
                <a:defRPr/>
              </a:pPr>
              <a:endParaRPr lang="zh-CN" altLang="en-US"/>
            </a:p>
          </p:txBody>
        </p:sp>
        <p:sp>
          <p:nvSpPr>
            <p:cNvPr id="1061" name="Oval 37"/>
            <p:cNvSpPr>
              <a:spLocks noChangeArrowheads="1"/>
            </p:cNvSpPr>
            <p:nvPr/>
          </p:nvSpPr>
          <p:spPr bwMode="auto">
            <a:xfrm>
              <a:off x="5472" y="1632"/>
              <a:ext cx="77" cy="77"/>
            </a:xfrm>
            <a:prstGeom prst="ellipse">
              <a:avLst/>
            </a:prstGeom>
            <a:solidFill>
              <a:schemeClr val="folHlink"/>
            </a:solidFill>
            <a:ln>
              <a:noFill/>
            </a:ln>
            <a:extLst>
              <a:ext uri="{91240B29-F687-4F45-9708-019B960494DF}"/>
            </a:extLst>
          </p:spPr>
          <p:txBody>
            <a:bodyPr wrap="none" anchor="ctr"/>
            <a:lstStyle/>
            <a:p>
              <a:pPr algn="ctr">
                <a:defRPr/>
              </a:pPr>
              <a:endParaRPr lang="zh-CN"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xtLst>
              <a:ext uri="{91240B29-F687-4F45-9708-019B960494DF}"/>
            </a:extLst>
          </p:spPr>
          <p:txBody>
            <a:bodyPr wrap="none" anchor="ctr"/>
            <a:lstStyle/>
            <a:p>
              <a:pPr algn="ctr">
                <a:defRPr/>
              </a:pPr>
              <a:endParaRPr lang="zh-CN" altLang="en-US"/>
            </a:p>
          </p:txBody>
        </p:sp>
        <p:sp>
          <p:nvSpPr>
            <p:cNvPr id="1063" name="Oval 39"/>
            <p:cNvSpPr>
              <a:spLocks noChangeArrowheads="1"/>
            </p:cNvSpPr>
            <p:nvPr/>
          </p:nvSpPr>
          <p:spPr bwMode="auto">
            <a:xfrm>
              <a:off x="5472" y="1744"/>
              <a:ext cx="77" cy="80"/>
            </a:xfrm>
            <a:prstGeom prst="ellipse">
              <a:avLst/>
            </a:prstGeom>
            <a:solidFill>
              <a:schemeClr val="folHlink"/>
            </a:solidFill>
            <a:ln>
              <a:noFill/>
            </a:ln>
            <a:extLst>
              <a:ext uri="{91240B29-F687-4F45-9708-019B960494DF}"/>
            </a:extLst>
          </p:spPr>
          <p:txBody>
            <a:bodyPr wrap="none" anchor="ctr"/>
            <a:lstStyle/>
            <a:p>
              <a:pPr algn="ctr">
                <a:defRPr/>
              </a:pPr>
              <a:endParaRPr lang="zh-CN" altLang="en-US"/>
            </a:p>
          </p:txBody>
        </p:sp>
      </p:grpSp>
    </p:spTree>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15" r:id="rId7"/>
    <p:sldLayoutId id="2147483722" r:id="rId8"/>
    <p:sldLayoutId id="2147483723" r:id="rId9"/>
    <p:sldLayoutId id="2147483724" r:id="rId10"/>
    <p:sldLayoutId id="2147483725" r:id="rId11"/>
  </p:sldLayoutIdLst>
  <p:transition spd="slow">
    <p:pull dir="ru"/>
  </p:transition>
  <p:timing>
    <p:tnLst>
      <p:par>
        <p:cTn id="1" dur="indefinite" restart="never" nodeType="tmRoot"/>
      </p:par>
    </p:tnLst>
  </p:timing>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ea typeface="宋体" pitchFamily="2" charset="-122"/>
        </a:defRPr>
      </a:lvl2pPr>
      <a:lvl3pPr algn="l" rtl="0" eaLnBrk="0" fontAlgn="base" hangingPunct="0">
        <a:spcBef>
          <a:spcPct val="0"/>
        </a:spcBef>
        <a:spcAft>
          <a:spcPct val="0"/>
        </a:spcAft>
        <a:defRPr sz="3900" b="1">
          <a:solidFill>
            <a:schemeClr val="tx2"/>
          </a:solidFill>
          <a:latin typeface="Arial" charset="0"/>
          <a:ea typeface="宋体" pitchFamily="2" charset="-122"/>
        </a:defRPr>
      </a:lvl3pPr>
      <a:lvl4pPr algn="l" rtl="0" eaLnBrk="0" fontAlgn="base" hangingPunct="0">
        <a:spcBef>
          <a:spcPct val="0"/>
        </a:spcBef>
        <a:spcAft>
          <a:spcPct val="0"/>
        </a:spcAft>
        <a:defRPr sz="3900" b="1">
          <a:solidFill>
            <a:schemeClr val="tx2"/>
          </a:solidFill>
          <a:latin typeface="Arial" charset="0"/>
          <a:ea typeface="宋体" pitchFamily="2" charset="-122"/>
        </a:defRPr>
      </a:lvl4pPr>
      <a:lvl5pPr algn="l" rtl="0" eaLnBrk="0" fontAlgn="base" hangingPunct="0">
        <a:spcBef>
          <a:spcPct val="0"/>
        </a:spcBef>
        <a:spcAft>
          <a:spcPct val="0"/>
        </a:spcAft>
        <a:defRPr sz="3900" b="1">
          <a:solidFill>
            <a:schemeClr val="tx2"/>
          </a:solidFill>
          <a:latin typeface="Arial" charset="0"/>
          <a:ea typeface="宋体" pitchFamily="2" charset="-122"/>
        </a:defRPr>
      </a:lvl5pPr>
      <a:lvl6pPr marL="457200" algn="l" rtl="0" fontAlgn="base">
        <a:spcBef>
          <a:spcPct val="0"/>
        </a:spcBef>
        <a:spcAft>
          <a:spcPct val="0"/>
        </a:spcAft>
        <a:defRPr sz="3900" b="1">
          <a:solidFill>
            <a:schemeClr val="tx2"/>
          </a:solidFill>
          <a:latin typeface="Arial" charset="0"/>
          <a:ea typeface="宋体" pitchFamily="2" charset="-122"/>
        </a:defRPr>
      </a:lvl6pPr>
      <a:lvl7pPr marL="914400" algn="l" rtl="0" fontAlgn="base">
        <a:spcBef>
          <a:spcPct val="0"/>
        </a:spcBef>
        <a:spcAft>
          <a:spcPct val="0"/>
        </a:spcAft>
        <a:defRPr sz="3900" b="1">
          <a:solidFill>
            <a:schemeClr val="tx2"/>
          </a:solidFill>
          <a:latin typeface="Arial" charset="0"/>
          <a:ea typeface="宋体" pitchFamily="2" charset="-122"/>
        </a:defRPr>
      </a:lvl7pPr>
      <a:lvl8pPr marL="1371600" algn="l" rtl="0" fontAlgn="base">
        <a:spcBef>
          <a:spcPct val="0"/>
        </a:spcBef>
        <a:spcAft>
          <a:spcPct val="0"/>
        </a:spcAft>
        <a:defRPr sz="3900" b="1">
          <a:solidFill>
            <a:schemeClr val="tx2"/>
          </a:solidFill>
          <a:latin typeface="Arial" charset="0"/>
          <a:ea typeface="宋体" pitchFamily="2" charset="-122"/>
        </a:defRPr>
      </a:lvl8pPr>
      <a:lvl9pPr marL="1828800" algn="l" rtl="0" fontAlgn="base">
        <a:spcBef>
          <a:spcPct val="0"/>
        </a:spcBef>
        <a:spcAft>
          <a:spcPct val="0"/>
        </a:spcAft>
        <a:defRPr sz="3900" b="1">
          <a:solidFill>
            <a:schemeClr val="tx2"/>
          </a:solidFill>
          <a:latin typeface="Arial" charset="0"/>
          <a:ea typeface="宋体" pitchFamily="2" charset="-122"/>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ea typeface="+mn-ea"/>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ea typeface="+mn-ea"/>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ea typeface="+mn-ea"/>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3.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http://www.szfa.com/images/content/2008/20080701115643420248.jpg" TargetMode="External"/><Relationship Id="rId7" Type="http://schemas.openxmlformats.org/officeDocument/2006/relationships/image" Target="http://www.szfa.com/images/content/2008/20080701120502951841.jpg" TargetMode="Externa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3.jpeg"/><Relationship Id="rId5" Type="http://schemas.openxmlformats.org/officeDocument/2006/relationships/image" Target="http://www.szfa.com/images/content/2008/20080701120350170676.jpg" TargetMode="External"/><Relationship Id="rId4" Type="http://schemas.openxmlformats.org/officeDocument/2006/relationships/image" Target="../media/image2.jpeg"/><Relationship Id="rId9" Type="http://schemas.openxmlformats.org/officeDocument/2006/relationships/image" Target="http://www.szfa.com/images/content/2008/20080701140911060211_1.jpg"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页脚占位符 2"/>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
        <p:nvSpPr>
          <p:cNvPr id="15362" name="灯片编号占位符 3"/>
          <p:cNvSpPr>
            <a:spLocks noGrp="1"/>
          </p:cNvSpPr>
          <p:nvPr>
            <p:ph type="sldNum" sz="quarter" idx="12"/>
          </p:nvPr>
        </p:nvSpPr>
        <p:spPr>
          <a:noFill/>
        </p:spPr>
        <p:txBody>
          <a:bodyPr/>
          <a:lstStyle/>
          <a:p>
            <a:fld id="{03FB80B1-7E25-41F7-8F5F-8B4471002C50}" type="slidenum">
              <a:rPr lang="en-US" altLang="zh-CN" smtClean="0">
                <a:ea typeface="宋体" charset="-122"/>
              </a:rPr>
              <a:pPr/>
              <a:t>1</a:t>
            </a:fld>
            <a:endParaRPr lang="en-US" altLang="zh-CN" smtClean="0">
              <a:ea typeface="宋体" charset="-122"/>
            </a:endParaRPr>
          </a:p>
        </p:txBody>
      </p:sp>
      <p:sp>
        <p:nvSpPr>
          <p:cNvPr id="2" name="标题 1"/>
          <p:cNvSpPr>
            <a:spLocks noGrp="1"/>
          </p:cNvSpPr>
          <p:nvPr>
            <p:ph type="ctrTitle" idx="4294967295"/>
          </p:nvPr>
        </p:nvSpPr>
        <p:spPr>
          <a:xfrm>
            <a:off x="539552" y="1340768"/>
            <a:ext cx="7818437" cy="1870075"/>
          </a:xfrm>
        </p:spPr>
        <p:txBody>
          <a:bodyPr anchor="ctr">
            <a:normAutofit/>
          </a:bodyPr>
          <a:lstStyle/>
          <a:p>
            <a:pPr algn="ctr" eaLnBrk="1" hangingPunct="1">
              <a:lnSpc>
                <a:spcPct val="110000"/>
              </a:lnSpc>
              <a:defRPr/>
            </a:pPr>
            <a:r>
              <a:rPr lang="zh-CN" altLang="zh-CN" sz="3600" kern="1200" dirty="0" smtClean="0">
                <a:solidFill>
                  <a:srgbClr val="AC0000"/>
                </a:solidFill>
                <a:latin typeface="黑体" pitchFamily="49" charset="-122"/>
                <a:ea typeface="黑体" pitchFamily="49" charset="-122"/>
                <a:cs typeface="+mn-cs"/>
                <a:sym typeface="Arial" pitchFamily="34" charset="0"/>
              </a:rPr>
              <a:t>第十</a:t>
            </a:r>
            <a:r>
              <a:rPr lang="zh-CN" altLang="en-US" sz="3600" kern="1200" dirty="0" smtClean="0">
                <a:solidFill>
                  <a:srgbClr val="AC0000"/>
                </a:solidFill>
                <a:latin typeface="黑体" pitchFamily="49" charset="-122"/>
                <a:ea typeface="黑体" pitchFamily="49" charset="-122"/>
                <a:cs typeface="+mn-cs"/>
                <a:sym typeface="Arial" pitchFamily="34" charset="0"/>
              </a:rPr>
              <a:t>三</a:t>
            </a:r>
            <a:r>
              <a:rPr lang="zh-CN" altLang="zh-CN" sz="3600" kern="1200" dirty="0" smtClean="0">
                <a:solidFill>
                  <a:srgbClr val="AC0000"/>
                </a:solidFill>
                <a:latin typeface="黑体" pitchFamily="49" charset="-122"/>
                <a:ea typeface="黑体" pitchFamily="49" charset="-122"/>
                <a:cs typeface="+mn-cs"/>
                <a:sym typeface="Arial" pitchFamily="34" charset="0"/>
              </a:rPr>
              <a:t>章</a:t>
            </a:r>
            <a:r>
              <a:rPr lang="zh-CN" altLang="en-US" sz="3600" kern="1200" dirty="0" smtClean="0">
                <a:solidFill>
                  <a:srgbClr val="AC0000"/>
                </a:solidFill>
                <a:latin typeface="黑体" pitchFamily="49" charset="-122"/>
                <a:ea typeface="黑体" pitchFamily="49" charset="-122"/>
                <a:cs typeface="+mn-cs"/>
                <a:sym typeface="Arial" pitchFamily="34" charset="0"/>
              </a:rPr>
              <a:t> </a:t>
            </a:r>
            <a:r>
              <a:rPr lang="zh-CN" altLang="zh-CN" sz="3600" kern="1200" dirty="0" smtClean="0">
                <a:solidFill>
                  <a:srgbClr val="AC0000"/>
                </a:solidFill>
                <a:latin typeface="黑体" pitchFamily="49" charset="-122"/>
                <a:ea typeface="黑体" pitchFamily="49" charset="-122"/>
                <a:cs typeface="+mn-cs"/>
                <a:sym typeface="Arial" pitchFamily="34" charset="0"/>
              </a:rPr>
              <a:t>绿色</a:t>
            </a:r>
            <a:r>
              <a:rPr lang="zh-CN" altLang="zh-CN" sz="3600" kern="1200" dirty="0">
                <a:solidFill>
                  <a:srgbClr val="AC0000"/>
                </a:solidFill>
                <a:latin typeface="黑体" pitchFamily="49" charset="-122"/>
                <a:ea typeface="黑体" pitchFamily="49" charset="-122"/>
                <a:cs typeface="+mn-cs"/>
                <a:sym typeface="Arial" pitchFamily="34" charset="0"/>
              </a:rPr>
              <a:t>消费心理与行为</a:t>
            </a:r>
            <a:r>
              <a:rPr lang="zh-CN" altLang="en-US" sz="4400" dirty="0">
                <a:latin typeface="宋体" pitchFamily="2" charset="-122"/>
              </a:rPr>
              <a:t/>
            </a:r>
            <a:br>
              <a:rPr lang="zh-CN" altLang="en-US" sz="4400" dirty="0">
                <a:latin typeface="宋体" pitchFamily="2" charset="-122"/>
              </a:rPr>
            </a:br>
            <a:endParaRPr lang="zh-CN" altLang="en-US" sz="4400" b="0" dirty="0">
              <a:latin typeface="宋体" pitchFamily="2" charset="-122"/>
            </a:endParaRPr>
          </a:p>
        </p:txBody>
      </p:sp>
      <p:sp>
        <p:nvSpPr>
          <p:cNvPr id="15364" name="Rectangle 4"/>
          <p:cNvSpPr>
            <a:spLocks noChangeArrowheads="1"/>
          </p:cNvSpPr>
          <p:nvPr/>
        </p:nvSpPr>
        <p:spPr bwMode="auto">
          <a:xfrm>
            <a:off x="1331640" y="2852936"/>
            <a:ext cx="6696075" cy="2203680"/>
          </a:xfrm>
          <a:prstGeom prst="rect">
            <a:avLst/>
          </a:prstGeom>
          <a:noFill/>
          <a:ln w="9525">
            <a:noFill/>
            <a:miter lim="800000"/>
            <a:headEnd/>
            <a:tailEnd/>
          </a:ln>
        </p:spPr>
        <p:txBody>
          <a:bodyPr>
            <a:spAutoFit/>
          </a:bodyPr>
          <a:lstStyle/>
          <a:p>
            <a:pPr marL="342900" indent="-342900">
              <a:lnSpc>
                <a:spcPct val="150000"/>
              </a:lnSpc>
              <a:spcBef>
                <a:spcPct val="20000"/>
              </a:spcBef>
              <a:buClr>
                <a:schemeClr val="tx2"/>
              </a:buClr>
              <a:buSzPct val="70000"/>
            </a:pPr>
            <a:r>
              <a:rPr lang="zh-CN" altLang="en-US" sz="2800" dirty="0">
                <a:latin typeface="黑体" pitchFamily="2" charset="-122"/>
                <a:ea typeface="黑体" pitchFamily="2" charset="-122"/>
              </a:rPr>
              <a:t>第一节  绿色消费的内涵及其</a:t>
            </a:r>
            <a:r>
              <a:rPr lang="zh-CN" altLang="en-US" sz="2800" dirty="0" smtClean="0">
                <a:latin typeface="黑体" pitchFamily="2" charset="-122"/>
                <a:ea typeface="黑体" pitchFamily="2" charset="-122"/>
              </a:rPr>
              <a:t>发展</a:t>
            </a:r>
            <a:endParaRPr lang="en-US" altLang="zh-CN" sz="2800" dirty="0" smtClean="0">
              <a:latin typeface="黑体" pitchFamily="2" charset="-122"/>
              <a:ea typeface="黑体" pitchFamily="2" charset="-122"/>
            </a:endParaRPr>
          </a:p>
          <a:p>
            <a:pPr marL="342900" indent="-342900">
              <a:lnSpc>
                <a:spcPct val="150000"/>
              </a:lnSpc>
              <a:spcBef>
                <a:spcPct val="20000"/>
              </a:spcBef>
              <a:buClr>
                <a:schemeClr val="tx2"/>
              </a:buClr>
              <a:buSzPct val="70000"/>
            </a:pPr>
            <a:r>
              <a:rPr lang="zh-CN" altLang="en-US" sz="2800" dirty="0" smtClean="0">
                <a:latin typeface="黑体" pitchFamily="2" charset="-122"/>
                <a:ea typeface="黑体" pitchFamily="2" charset="-122"/>
              </a:rPr>
              <a:t>第二</a:t>
            </a:r>
            <a:r>
              <a:rPr lang="zh-CN" altLang="en-US" sz="2800" dirty="0">
                <a:latin typeface="黑体" pitchFamily="2" charset="-122"/>
                <a:ea typeface="黑体" pitchFamily="2" charset="-122"/>
              </a:rPr>
              <a:t>节  绿色消费者的心理和行为特征</a:t>
            </a:r>
          </a:p>
          <a:p>
            <a:pPr marL="342900" indent="-342900">
              <a:lnSpc>
                <a:spcPct val="150000"/>
              </a:lnSpc>
              <a:spcBef>
                <a:spcPct val="20000"/>
              </a:spcBef>
              <a:buClr>
                <a:schemeClr val="tx2"/>
              </a:buClr>
              <a:buSzPct val="70000"/>
            </a:pPr>
            <a:r>
              <a:rPr lang="zh-CN" altLang="en-US" sz="2800" dirty="0">
                <a:latin typeface="黑体" pitchFamily="2" charset="-122"/>
                <a:ea typeface="黑体" pitchFamily="2" charset="-122"/>
              </a:rPr>
              <a:t>第三节  实施绿色营销策略</a:t>
            </a:r>
          </a:p>
        </p:txBody>
      </p:sp>
    </p:spTree>
  </p:cSld>
  <p:clrMapOvr>
    <a:masterClrMapping/>
  </p:clrMapOvr>
  <p:transition spd="slow">
    <p:pull dir="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灯片编号占位符 3"/>
          <p:cNvSpPr>
            <a:spLocks noGrp="1"/>
          </p:cNvSpPr>
          <p:nvPr>
            <p:ph type="sldNum" sz="quarter" idx="12"/>
          </p:nvPr>
        </p:nvSpPr>
        <p:spPr>
          <a:noFill/>
        </p:spPr>
        <p:txBody>
          <a:bodyPr/>
          <a:lstStyle/>
          <a:p>
            <a:fld id="{0AA90B1F-0F75-4D19-8D4D-A8B2D931F2EE}" type="slidenum">
              <a:rPr lang="en-US" altLang="zh-CN" smtClean="0">
                <a:ea typeface="宋体" charset="-122"/>
              </a:rPr>
              <a:pPr/>
              <a:t>10</a:t>
            </a:fld>
            <a:endParaRPr lang="en-US" altLang="zh-CN" smtClean="0">
              <a:ea typeface="宋体" charset="-122"/>
            </a:endParaRPr>
          </a:p>
        </p:txBody>
      </p:sp>
      <p:sp>
        <p:nvSpPr>
          <p:cNvPr id="25602" name="标题 1"/>
          <p:cNvSpPr>
            <a:spLocks noGrp="1"/>
          </p:cNvSpPr>
          <p:nvPr>
            <p:ph type="title" idx="4294967295"/>
          </p:nvPr>
        </p:nvSpPr>
        <p:spPr>
          <a:xfrm>
            <a:off x="323528" y="692696"/>
            <a:ext cx="7543800" cy="1295400"/>
          </a:xfrm>
        </p:spPr>
        <p:txBody>
          <a:bodyPr anchor="ctr"/>
          <a:lstStyle/>
          <a:p>
            <a:pPr algn="ctr" eaLnBrk="1" hangingPunct="1"/>
            <a:r>
              <a:rPr lang="zh-CN" altLang="en-US" sz="3200" dirty="0" smtClean="0">
                <a:solidFill>
                  <a:srgbClr val="A50101"/>
                </a:solidFill>
                <a:latin typeface="黑体" pitchFamily="2" charset="-122"/>
                <a:ea typeface="黑体" pitchFamily="2" charset="-122"/>
              </a:rPr>
              <a:t>一、</a:t>
            </a:r>
            <a:r>
              <a:rPr lang="zh-CN" altLang="zh-CN" sz="3200" dirty="0" smtClean="0">
                <a:solidFill>
                  <a:srgbClr val="A50101"/>
                </a:solidFill>
                <a:latin typeface="黑体" pitchFamily="2" charset="-122"/>
                <a:ea typeface="黑体" pitchFamily="2" charset="-122"/>
              </a:rPr>
              <a:t>绿色消费者的分类与特征</a:t>
            </a:r>
            <a:endParaRPr lang="zh-CN" altLang="en-US" sz="3200" dirty="0" smtClean="0">
              <a:solidFill>
                <a:srgbClr val="A50101"/>
              </a:solidFill>
              <a:latin typeface="黑体" pitchFamily="2" charset="-122"/>
              <a:ea typeface="黑体" pitchFamily="2" charset="-122"/>
            </a:endParaRPr>
          </a:p>
        </p:txBody>
      </p:sp>
      <p:sp>
        <p:nvSpPr>
          <p:cNvPr id="3" name="内容占位符 2"/>
          <p:cNvSpPr>
            <a:spLocks noGrp="1"/>
          </p:cNvSpPr>
          <p:nvPr>
            <p:ph idx="4294967295"/>
          </p:nvPr>
        </p:nvSpPr>
        <p:spPr>
          <a:xfrm>
            <a:off x="395536" y="2348880"/>
            <a:ext cx="3970784" cy="2664295"/>
          </a:xfrm>
        </p:spPr>
        <p:txBody>
          <a:bodyPr>
            <a:normAutofit fontScale="92500" lnSpcReduction="20000"/>
          </a:bodyPr>
          <a:lstStyle/>
          <a:p>
            <a:pPr eaLnBrk="1" hangingPunct="1">
              <a:lnSpc>
                <a:spcPct val="150000"/>
              </a:lnSpc>
              <a:spcBef>
                <a:spcPts val="1200"/>
              </a:spcBef>
              <a:spcAft>
                <a:spcPts val="600"/>
              </a:spcAft>
              <a:defRPr/>
            </a:pPr>
            <a:r>
              <a:rPr lang="zh-CN" altLang="zh-CN" sz="2800" dirty="0">
                <a:latin typeface="黑体" pitchFamily="49" charset="-122"/>
                <a:ea typeface="黑体" pitchFamily="49" charset="-122"/>
              </a:rPr>
              <a:t>绿色消费者的分</a:t>
            </a:r>
            <a:r>
              <a:rPr lang="zh-CN" altLang="zh-CN" sz="2800" dirty="0" smtClean="0">
                <a:latin typeface="黑体" pitchFamily="49" charset="-122"/>
                <a:ea typeface="黑体" pitchFamily="49" charset="-122"/>
              </a:rPr>
              <a:t>类</a:t>
            </a:r>
            <a:endParaRPr lang="en-US" altLang="zh-CN" sz="2800" dirty="0" smtClean="0">
              <a:latin typeface="黑体" pitchFamily="49" charset="-122"/>
              <a:ea typeface="黑体" pitchFamily="49" charset="-122"/>
            </a:endParaRPr>
          </a:p>
          <a:p>
            <a:pPr marL="742950" lvl="1" indent="-285750">
              <a:lnSpc>
                <a:spcPct val="150000"/>
              </a:lnSpc>
              <a:spcBef>
                <a:spcPts val="1200"/>
              </a:spcBef>
              <a:spcAft>
                <a:spcPts val="600"/>
              </a:spcAft>
              <a:buClr>
                <a:srgbClr val="9A0000"/>
              </a:buClr>
              <a:buFont typeface="Arial" pitchFamily="34" charset="0"/>
              <a:buChar char="♣"/>
              <a:defRPr/>
            </a:pPr>
            <a:r>
              <a:rPr lang="zh-CN" altLang="zh-CN" sz="2400" dirty="0" smtClean="0">
                <a:latin typeface="黑体" pitchFamily="49" charset="-122"/>
                <a:ea typeface="黑体" pitchFamily="49" charset="-122"/>
              </a:rPr>
              <a:t>“</a:t>
            </a:r>
            <a:r>
              <a:rPr lang="zh-CN" altLang="zh-CN" sz="2400" dirty="0">
                <a:latin typeface="黑体" pitchFamily="49" charset="-122"/>
                <a:ea typeface="黑体" pitchFamily="49" charset="-122"/>
              </a:rPr>
              <a:t>浅”绿色消费</a:t>
            </a:r>
            <a:r>
              <a:rPr lang="zh-CN" altLang="zh-CN" sz="2400" dirty="0" smtClean="0">
                <a:latin typeface="黑体" pitchFamily="49" charset="-122"/>
                <a:ea typeface="黑体" pitchFamily="49" charset="-122"/>
              </a:rPr>
              <a:t>者</a:t>
            </a:r>
            <a:endParaRPr lang="en-US" altLang="zh-CN" sz="2400" dirty="0" smtClean="0">
              <a:latin typeface="黑体" pitchFamily="49" charset="-122"/>
              <a:ea typeface="黑体" pitchFamily="49" charset="-122"/>
            </a:endParaRPr>
          </a:p>
          <a:p>
            <a:pPr marL="742950" lvl="1" indent="-285750">
              <a:lnSpc>
                <a:spcPct val="150000"/>
              </a:lnSpc>
              <a:spcBef>
                <a:spcPts val="1200"/>
              </a:spcBef>
              <a:spcAft>
                <a:spcPts val="600"/>
              </a:spcAft>
              <a:buClr>
                <a:srgbClr val="9A0000"/>
              </a:buClr>
              <a:buFont typeface="Arial" pitchFamily="34" charset="0"/>
              <a:buChar char="♣"/>
              <a:defRPr/>
            </a:pPr>
            <a:r>
              <a:rPr lang="zh-CN" altLang="zh-CN" sz="2400" dirty="0" smtClean="0">
                <a:latin typeface="黑体" pitchFamily="49" charset="-122"/>
                <a:ea typeface="黑体" pitchFamily="49" charset="-122"/>
              </a:rPr>
              <a:t>“</a:t>
            </a:r>
            <a:r>
              <a:rPr lang="zh-CN" altLang="zh-CN" sz="2400" dirty="0">
                <a:latin typeface="黑体" pitchFamily="49" charset="-122"/>
                <a:ea typeface="黑体" pitchFamily="49" charset="-122"/>
              </a:rPr>
              <a:t>中”绿色消费</a:t>
            </a:r>
            <a:r>
              <a:rPr lang="zh-CN" altLang="zh-CN" sz="2400" dirty="0" smtClean="0">
                <a:latin typeface="黑体" pitchFamily="49" charset="-122"/>
                <a:ea typeface="黑体" pitchFamily="49" charset="-122"/>
              </a:rPr>
              <a:t>者</a:t>
            </a:r>
            <a:endParaRPr lang="en-US" altLang="zh-CN" sz="2400" dirty="0" smtClean="0">
              <a:latin typeface="黑体" pitchFamily="49" charset="-122"/>
              <a:ea typeface="黑体" pitchFamily="49" charset="-122"/>
            </a:endParaRPr>
          </a:p>
          <a:p>
            <a:pPr marL="742950" lvl="1" indent="-285750">
              <a:lnSpc>
                <a:spcPct val="150000"/>
              </a:lnSpc>
              <a:spcBef>
                <a:spcPts val="1200"/>
              </a:spcBef>
              <a:spcAft>
                <a:spcPts val="600"/>
              </a:spcAft>
              <a:buClr>
                <a:srgbClr val="9A0000"/>
              </a:buClr>
              <a:buFont typeface="Arial" pitchFamily="34" charset="0"/>
              <a:buChar char="♣"/>
              <a:defRPr/>
            </a:pPr>
            <a:r>
              <a:rPr lang="zh-CN" altLang="zh-CN" sz="2400" dirty="0">
                <a:latin typeface="黑体" pitchFamily="49" charset="-122"/>
                <a:ea typeface="黑体" pitchFamily="49" charset="-122"/>
              </a:rPr>
              <a:t>“深”绿色</a:t>
            </a:r>
            <a:r>
              <a:rPr lang="zh-CN" altLang="zh-CN" sz="2400" dirty="0" smtClean="0">
                <a:latin typeface="黑体" pitchFamily="49" charset="-122"/>
                <a:ea typeface="黑体" pitchFamily="49" charset="-122"/>
              </a:rPr>
              <a:t>消费者</a:t>
            </a:r>
            <a:endParaRPr lang="en-US" altLang="zh-CN" sz="2400" dirty="0" smtClean="0">
              <a:latin typeface="黑体" pitchFamily="49" charset="-122"/>
              <a:ea typeface="黑体" pitchFamily="49" charset="-122"/>
            </a:endParaRPr>
          </a:p>
        </p:txBody>
      </p:sp>
      <p:sp>
        <p:nvSpPr>
          <p:cNvPr id="25604" name="页脚占位符 2"/>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
        <p:nvSpPr>
          <p:cNvPr id="6" name="内容占位符 2"/>
          <p:cNvSpPr txBox="1">
            <a:spLocks/>
          </p:cNvSpPr>
          <p:nvPr/>
        </p:nvSpPr>
        <p:spPr bwMode="auto">
          <a:xfrm>
            <a:off x="4788024" y="2348880"/>
            <a:ext cx="3970784" cy="2709293"/>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85000" lnSpcReduction="20000"/>
          </a:bodyPr>
          <a:lstStyle/>
          <a:p>
            <a:pPr marL="342900" marR="0" lvl="4" indent="-342900" algn="l" defTabSz="914400" rtl="0" eaLnBrk="1" fontAlgn="base" latinLnBrk="0" hangingPunct="1">
              <a:lnSpc>
                <a:spcPct val="160000"/>
              </a:lnSpc>
              <a:spcBef>
                <a:spcPct val="20000"/>
              </a:spcBef>
              <a:spcAft>
                <a:spcPct val="0"/>
              </a:spcAft>
              <a:buClr>
                <a:schemeClr val="tx2"/>
              </a:buClr>
              <a:buSzPct val="70000"/>
              <a:buFont typeface="Wingdings" pitchFamily="2" charset="2"/>
              <a:buChar char="l"/>
              <a:tabLst/>
              <a:defRPr/>
            </a:pPr>
            <a:r>
              <a:rPr kumimoji="0" lang="zh-CN" altLang="zh-CN" sz="3100" b="0" i="0" u="none" strike="noStrike" kern="0" cap="none" spc="0" normalizeH="0" baseline="0" noProof="0" dirty="0" smtClean="0">
                <a:ln>
                  <a:noFill/>
                </a:ln>
                <a:solidFill>
                  <a:schemeClr val="tx1"/>
                </a:solidFill>
                <a:effectLst/>
                <a:uLnTx/>
                <a:uFillTx/>
                <a:latin typeface="黑体" pitchFamily="49" charset="-122"/>
                <a:ea typeface="黑体" pitchFamily="49" charset="-122"/>
                <a:cs typeface="+mn-cs"/>
              </a:rPr>
              <a:t>绿色消费者的特征</a:t>
            </a:r>
            <a:endParaRPr kumimoji="0" lang="en-US" altLang="zh-CN" sz="3100" b="0" i="0" u="none" strike="noStrike" kern="0" cap="none" spc="0" normalizeH="0" baseline="0" noProof="0" dirty="0" smtClean="0">
              <a:ln>
                <a:noFill/>
              </a:ln>
              <a:solidFill>
                <a:schemeClr val="tx1"/>
              </a:solidFill>
              <a:effectLst/>
              <a:uLnTx/>
              <a:uFillTx/>
              <a:latin typeface="黑体" pitchFamily="49" charset="-122"/>
              <a:ea typeface="黑体" pitchFamily="49" charset="-122"/>
              <a:cs typeface="+mn-cs"/>
            </a:endParaRPr>
          </a:p>
          <a:p>
            <a:pPr marL="742950" marR="0" lvl="1" indent="-285750" algn="l" defTabSz="914400" rtl="0" eaLnBrk="0" fontAlgn="base" latinLnBrk="0" hangingPunct="0">
              <a:lnSpc>
                <a:spcPct val="160000"/>
              </a:lnSpc>
              <a:spcBef>
                <a:spcPct val="20000"/>
              </a:spcBef>
              <a:spcAft>
                <a:spcPct val="0"/>
              </a:spcAft>
              <a:buClr>
                <a:srgbClr val="9A0000"/>
              </a:buClr>
              <a:buSzPct val="70000"/>
              <a:buFont typeface="Arial" pitchFamily="34" charset="0"/>
              <a:buChar char="♣"/>
              <a:tabLst/>
              <a:defRPr/>
            </a:pPr>
            <a:r>
              <a:rPr kumimoji="0" lang="zh-CN" altLang="zh-CN" sz="2400" b="0" i="0" u="none" strike="noStrike" kern="0" cap="none" spc="0" normalizeH="0" baseline="0" noProof="0" dirty="0" smtClean="0">
                <a:ln>
                  <a:noFill/>
                </a:ln>
                <a:solidFill>
                  <a:schemeClr val="tx1"/>
                </a:solidFill>
                <a:effectLst/>
                <a:uLnTx/>
                <a:uFillTx/>
                <a:latin typeface="黑体" pitchFamily="49" charset="-122"/>
                <a:ea typeface="黑体" pitchFamily="49" charset="-122"/>
              </a:rPr>
              <a:t>绿色需要比较明确和强烈</a:t>
            </a:r>
          </a:p>
          <a:p>
            <a:pPr marL="742950" marR="0" lvl="1" indent="-285750" algn="l" defTabSz="914400" rtl="0" eaLnBrk="0" fontAlgn="base" latinLnBrk="0" hangingPunct="0">
              <a:lnSpc>
                <a:spcPct val="160000"/>
              </a:lnSpc>
              <a:spcBef>
                <a:spcPct val="20000"/>
              </a:spcBef>
              <a:spcAft>
                <a:spcPct val="0"/>
              </a:spcAft>
              <a:buClr>
                <a:srgbClr val="9A0000"/>
              </a:buClr>
              <a:buSzPct val="70000"/>
              <a:buFont typeface="Arial" pitchFamily="34" charset="0"/>
              <a:buChar char="♣"/>
              <a:tabLst/>
              <a:defRPr/>
            </a:pPr>
            <a:r>
              <a:rPr kumimoji="0" lang="zh-CN" altLang="zh-CN" sz="2400" b="0" i="0" u="none" strike="noStrike" kern="0" cap="none" spc="0" normalizeH="0" baseline="0" noProof="0" dirty="0" smtClean="0">
                <a:ln>
                  <a:noFill/>
                </a:ln>
                <a:solidFill>
                  <a:schemeClr val="tx1"/>
                </a:solidFill>
                <a:effectLst/>
                <a:uLnTx/>
                <a:uFillTx/>
                <a:latin typeface="黑体" pitchFamily="49" charset="-122"/>
                <a:ea typeface="黑体" pitchFamily="49" charset="-122"/>
              </a:rPr>
              <a:t>积极实行绿色生活方式</a:t>
            </a:r>
            <a:endParaRPr kumimoji="0" lang="en-US" altLang="zh-CN" sz="2400" b="0" i="0" u="none" strike="noStrike" kern="0" cap="none" spc="0" normalizeH="0" baseline="0" noProof="0" dirty="0" smtClean="0">
              <a:ln>
                <a:noFill/>
              </a:ln>
              <a:solidFill>
                <a:schemeClr val="tx1"/>
              </a:solidFill>
              <a:effectLst/>
              <a:uLnTx/>
              <a:uFillTx/>
              <a:latin typeface="黑体" pitchFamily="49" charset="-122"/>
              <a:ea typeface="黑体" pitchFamily="49" charset="-122"/>
            </a:endParaRPr>
          </a:p>
          <a:p>
            <a:pPr marL="742950" marR="0" lvl="1" indent="-285750" algn="l" defTabSz="914400" rtl="0" eaLnBrk="0" fontAlgn="base" latinLnBrk="0" hangingPunct="0">
              <a:lnSpc>
                <a:spcPct val="160000"/>
              </a:lnSpc>
              <a:spcBef>
                <a:spcPct val="20000"/>
              </a:spcBef>
              <a:spcAft>
                <a:spcPct val="0"/>
              </a:spcAft>
              <a:buClr>
                <a:srgbClr val="9A0000"/>
              </a:buClr>
              <a:buSzPct val="70000"/>
              <a:buFont typeface="Arial" pitchFamily="34" charset="0"/>
              <a:buChar char="♣"/>
              <a:tabLst/>
              <a:defRPr/>
            </a:pPr>
            <a:r>
              <a:rPr kumimoji="0" lang="zh-CN" altLang="zh-CN" sz="2400" b="0" i="0" u="none" strike="noStrike" kern="0" cap="none" spc="0" normalizeH="0" baseline="0" noProof="0" dirty="0" smtClean="0">
                <a:ln>
                  <a:noFill/>
                </a:ln>
                <a:solidFill>
                  <a:schemeClr val="tx1"/>
                </a:solidFill>
                <a:effectLst/>
                <a:uLnTx/>
                <a:uFillTx/>
                <a:latin typeface="黑体" pitchFamily="49" charset="-122"/>
                <a:ea typeface="黑体" pitchFamily="49" charset="-122"/>
              </a:rPr>
              <a:t>倾向购买绿色环保产品</a:t>
            </a:r>
            <a:endParaRPr kumimoji="0" lang="en-US" altLang="zh-CN" sz="2400" b="0" i="0" u="none" strike="noStrike" kern="0" cap="none" spc="0" normalizeH="0" baseline="0" noProof="0" dirty="0" smtClean="0">
              <a:ln>
                <a:noFill/>
              </a:ln>
              <a:solidFill>
                <a:schemeClr val="tx1"/>
              </a:solidFill>
              <a:effectLst/>
              <a:uLnTx/>
              <a:uFillTx/>
              <a:latin typeface="黑体" pitchFamily="49" charset="-122"/>
              <a:ea typeface="黑体" pitchFamily="49" charset="-122"/>
            </a:endParaRPr>
          </a:p>
          <a:p>
            <a:pPr marL="742950" marR="0" lvl="1" indent="-285750" algn="l" defTabSz="914400" rtl="0" eaLnBrk="0" fontAlgn="base" latinLnBrk="0" hangingPunct="0">
              <a:lnSpc>
                <a:spcPct val="160000"/>
              </a:lnSpc>
              <a:spcBef>
                <a:spcPct val="20000"/>
              </a:spcBef>
              <a:spcAft>
                <a:spcPct val="0"/>
              </a:spcAft>
              <a:buClr>
                <a:srgbClr val="9A0000"/>
              </a:buClr>
              <a:buSzPct val="70000"/>
              <a:buFont typeface="Arial" pitchFamily="34" charset="0"/>
              <a:buChar char="♣"/>
              <a:tabLst/>
              <a:defRPr/>
            </a:pPr>
            <a:r>
              <a:rPr kumimoji="0" lang="zh-CN" altLang="zh-CN" sz="2400" b="0" i="0" u="none" strike="noStrike" kern="0" cap="none" spc="0" normalizeH="0" baseline="0" noProof="0" dirty="0" smtClean="0">
                <a:ln>
                  <a:noFill/>
                </a:ln>
                <a:solidFill>
                  <a:schemeClr val="tx1"/>
                </a:solidFill>
                <a:effectLst/>
                <a:uLnTx/>
                <a:uFillTx/>
                <a:latin typeface="黑体" pitchFamily="49" charset="-122"/>
                <a:ea typeface="黑体" pitchFamily="49" charset="-122"/>
              </a:rPr>
              <a:t>追求适度的合理消费</a:t>
            </a:r>
            <a:endParaRPr kumimoji="0" lang="zh-CN" altLang="zh-CN" sz="2400" b="0" i="0" u="none" strike="noStrike" kern="0" cap="none" spc="0" normalizeH="0" baseline="0" noProof="0" dirty="0">
              <a:ln>
                <a:noFill/>
              </a:ln>
              <a:solidFill>
                <a:schemeClr val="tx1"/>
              </a:solidFill>
              <a:effectLst/>
              <a:uLnTx/>
              <a:uFillTx/>
              <a:latin typeface="黑体" pitchFamily="49" charset="-122"/>
              <a:ea typeface="黑体" pitchFamily="49" charset="-122"/>
            </a:endParaRPr>
          </a:p>
        </p:txBody>
      </p:sp>
    </p:spTree>
  </p:cSld>
  <p:clrMapOvr>
    <a:masterClrMapping/>
  </p:clrMapOvr>
  <p:transition spd="slow">
    <p:pull dir="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灯片编号占位符 3"/>
          <p:cNvSpPr>
            <a:spLocks noGrp="1"/>
          </p:cNvSpPr>
          <p:nvPr>
            <p:ph type="sldNum" sz="quarter" idx="12"/>
          </p:nvPr>
        </p:nvSpPr>
        <p:spPr>
          <a:noFill/>
        </p:spPr>
        <p:txBody>
          <a:bodyPr/>
          <a:lstStyle/>
          <a:p>
            <a:fld id="{FB789A29-1989-42DE-AE2D-B33C02BAEDC3}" type="slidenum">
              <a:rPr lang="en-US" altLang="zh-CN" smtClean="0">
                <a:ea typeface="宋体" charset="-122"/>
              </a:rPr>
              <a:pPr/>
              <a:t>11</a:t>
            </a:fld>
            <a:endParaRPr lang="en-US" altLang="zh-CN" smtClean="0">
              <a:ea typeface="宋体" charset="-122"/>
            </a:endParaRPr>
          </a:p>
        </p:txBody>
      </p:sp>
      <p:sp>
        <p:nvSpPr>
          <p:cNvPr id="26626" name="标题 1"/>
          <p:cNvSpPr>
            <a:spLocks noGrp="1"/>
          </p:cNvSpPr>
          <p:nvPr>
            <p:ph type="title" idx="4294967295"/>
          </p:nvPr>
        </p:nvSpPr>
        <p:spPr>
          <a:xfrm>
            <a:off x="467544" y="620688"/>
            <a:ext cx="7543800" cy="1295400"/>
          </a:xfrm>
        </p:spPr>
        <p:txBody>
          <a:bodyPr anchor="ctr"/>
          <a:lstStyle/>
          <a:p>
            <a:pPr algn="ctr" eaLnBrk="1" hangingPunct="1"/>
            <a:r>
              <a:rPr lang="zh-CN" altLang="en-US" sz="3200" dirty="0" smtClean="0">
                <a:solidFill>
                  <a:srgbClr val="A50101"/>
                </a:solidFill>
                <a:latin typeface="黑体" pitchFamily="2" charset="-122"/>
                <a:ea typeface="黑体" pitchFamily="2" charset="-122"/>
              </a:rPr>
              <a:t>二、</a:t>
            </a:r>
            <a:r>
              <a:rPr lang="zh-CN" altLang="zh-CN" sz="3200" dirty="0" smtClean="0">
                <a:solidFill>
                  <a:srgbClr val="A50101"/>
                </a:solidFill>
                <a:latin typeface="黑体" pitchFamily="2" charset="-122"/>
                <a:ea typeface="黑体" pitchFamily="2" charset="-122"/>
              </a:rPr>
              <a:t>绿色消费者的心理特点</a:t>
            </a:r>
            <a:endParaRPr lang="zh-CN" altLang="en-US" sz="3200" dirty="0" smtClean="0">
              <a:solidFill>
                <a:srgbClr val="A50101"/>
              </a:solidFill>
              <a:latin typeface="黑体" pitchFamily="2" charset="-122"/>
              <a:ea typeface="黑体" pitchFamily="2" charset="-122"/>
            </a:endParaRPr>
          </a:p>
        </p:txBody>
      </p:sp>
      <p:sp>
        <p:nvSpPr>
          <p:cNvPr id="22532" name="内容占位符 2"/>
          <p:cNvSpPr>
            <a:spLocks noGrp="1"/>
          </p:cNvSpPr>
          <p:nvPr>
            <p:ph idx="4294967295"/>
          </p:nvPr>
        </p:nvSpPr>
        <p:spPr>
          <a:xfrm>
            <a:off x="1763688" y="1719263"/>
            <a:ext cx="6923112" cy="4411662"/>
          </a:xfrm>
        </p:spPr>
        <p:txBody>
          <a:bodyPr/>
          <a:lstStyle/>
          <a:p>
            <a:pPr eaLnBrk="1" hangingPunct="1">
              <a:lnSpc>
                <a:spcPct val="150000"/>
              </a:lnSpc>
            </a:pPr>
            <a:r>
              <a:rPr lang="zh-CN" altLang="zh-CN" sz="2800" dirty="0" smtClean="0">
                <a:latin typeface="黑体" pitchFamily="49" charset="-122"/>
                <a:ea typeface="黑体" pitchFamily="49" charset="-122"/>
              </a:rPr>
              <a:t>绿色需要</a:t>
            </a:r>
            <a:endParaRPr lang="en-US" altLang="zh-CN" sz="2800" dirty="0" smtClean="0">
              <a:latin typeface="黑体" pitchFamily="49" charset="-122"/>
              <a:ea typeface="黑体" pitchFamily="49" charset="-122"/>
            </a:endParaRPr>
          </a:p>
          <a:p>
            <a:pPr marL="742950" lvl="1" indent="-285750">
              <a:lnSpc>
                <a:spcPct val="150000"/>
              </a:lnSpc>
              <a:spcBef>
                <a:spcPts val="1200"/>
              </a:spcBef>
              <a:spcAft>
                <a:spcPts val="600"/>
              </a:spcAft>
              <a:buClr>
                <a:srgbClr val="9A0000"/>
              </a:buClr>
              <a:buFont typeface="Arial" pitchFamily="34" charset="0"/>
              <a:buChar char="♣"/>
              <a:defRPr/>
            </a:pPr>
            <a:r>
              <a:rPr lang="zh-CN" altLang="zh-CN" sz="2200" dirty="0" smtClean="0">
                <a:latin typeface="黑体" pitchFamily="49" charset="-122"/>
                <a:ea typeface="黑体" pitchFamily="49" charset="-122"/>
              </a:rPr>
              <a:t>绿色需要的含义</a:t>
            </a:r>
            <a:endParaRPr lang="en-US" altLang="zh-CN" sz="2200" dirty="0" smtClean="0">
              <a:latin typeface="黑体" pitchFamily="49" charset="-122"/>
              <a:ea typeface="黑体" pitchFamily="49" charset="-122"/>
            </a:endParaRPr>
          </a:p>
          <a:p>
            <a:pPr marL="742950" lvl="1" indent="-285750">
              <a:lnSpc>
                <a:spcPct val="150000"/>
              </a:lnSpc>
              <a:spcBef>
                <a:spcPts val="1200"/>
              </a:spcBef>
              <a:spcAft>
                <a:spcPts val="600"/>
              </a:spcAft>
              <a:buClr>
                <a:srgbClr val="9A0000"/>
              </a:buClr>
              <a:buFont typeface="Arial" pitchFamily="34" charset="0"/>
              <a:buChar char="♣"/>
              <a:defRPr/>
            </a:pPr>
            <a:r>
              <a:rPr lang="zh-CN" altLang="zh-CN" sz="2200" dirty="0" smtClean="0">
                <a:latin typeface="黑体" pitchFamily="49" charset="-122"/>
                <a:ea typeface="黑体" pitchFamily="49" charset="-122"/>
              </a:rPr>
              <a:t>绿色需要产生的原因</a:t>
            </a:r>
            <a:endParaRPr lang="en-US" altLang="zh-CN" sz="2200" dirty="0" smtClean="0">
              <a:latin typeface="黑体" pitchFamily="49" charset="-122"/>
              <a:ea typeface="黑体" pitchFamily="49" charset="-122"/>
            </a:endParaRPr>
          </a:p>
          <a:p>
            <a:pPr marL="742950" lvl="1" indent="-285750">
              <a:lnSpc>
                <a:spcPct val="150000"/>
              </a:lnSpc>
              <a:spcBef>
                <a:spcPts val="1200"/>
              </a:spcBef>
              <a:spcAft>
                <a:spcPts val="600"/>
              </a:spcAft>
              <a:buClr>
                <a:srgbClr val="9A0000"/>
              </a:buClr>
              <a:buFont typeface="Arial" pitchFamily="34" charset="0"/>
              <a:buChar char="♣"/>
              <a:defRPr/>
            </a:pPr>
            <a:r>
              <a:rPr lang="zh-CN" altLang="en-US" sz="2200" dirty="0" smtClean="0">
                <a:latin typeface="黑体" pitchFamily="49" charset="-122"/>
                <a:ea typeface="黑体" pitchFamily="49" charset="-122"/>
              </a:rPr>
              <a:t>绿色需要与绿色需求</a:t>
            </a:r>
            <a:endParaRPr lang="en-US" altLang="zh-CN" sz="2200" dirty="0" smtClean="0">
              <a:latin typeface="黑体" pitchFamily="49" charset="-122"/>
              <a:ea typeface="黑体" pitchFamily="49" charset="-122"/>
            </a:endParaRPr>
          </a:p>
          <a:p>
            <a:pPr eaLnBrk="1" hangingPunct="1">
              <a:lnSpc>
                <a:spcPct val="150000"/>
              </a:lnSpc>
            </a:pPr>
            <a:r>
              <a:rPr lang="zh-CN" altLang="en-US" sz="2800" dirty="0" smtClean="0">
                <a:latin typeface="黑体" pitchFamily="49" charset="-122"/>
                <a:ea typeface="黑体" pitchFamily="49" charset="-122"/>
              </a:rPr>
              <a:t>简约主义</a:t>
            </a:r>
            <a:endParaRPr lang="en-US" altLang="zh-CN" sz="2800" dirty="0" smtClean="0">
              <a:latin typeface="黑体" pitchFamily="49" charset="-122"/>
              <a:ea typeface="黑体" pitchFamily="49" charset="-122"/>
            </a:endParaRPr>
          </a:p>
          <a:p>
            <a:pPr eaLnBrk="1" hangingPunct="1">
              <a:lnSpc>
                <a:spcPct val="150000"/>
              </a:lnSpc>
            </a:pPr>
            <a:r>
              <a:rPr lang="zh-CN" altLang="en-US" sz="2800" dirty="0" smtClean="0">
                <a:latin typeface="黑体" pitchFamily="49" charset="-122"/>
                <a:ea typeface="黑体" pitchFamily="49" charset="-122"/>
              </a:rPr>
              <a:t>引致效应</a:t>
            </a:r>
          </a:p>
        </p:txBody>
      </p:sp>
      <p:sp>
        <p:nvSpPr>
          <p:cNvPr id="26628" name="页脚占位符 2"/>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Tree>
  </p:cSld>
  <p:clrMapOvr>
    <a:masterClrMapping/>
  </p:clrMapOvr>
  <p:transition spd="slow">
    <p:pull dir="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内容占位符 4"/>
          <p:cNvSpPr>
            <a:spLocks noGrp="1"/>
          </p:cNvSpPr>
          <p:nvPr>
            <p:ph idx="1"/>
          </p:nvPr>
        </p:nvSpPr>
        <p:spPr>
          <a:xfrm>
            <a:off x="539750" y="981075"/>
            <a:ext cx="7561263" cy="4411663"/>
          </a:xfrm>
        </p:spPr>
        <p:txBody>
          <a:bodyPr/>
          <a:lstStyle/>
          <a:p>
            <a:pPr marL="342900" lvl="1" indent="-342900">
              <a:lnSpc>
                <a:spcPct val="120000"/>
              </a:lnSpc>
              <a:buClr>
                <a:schemeClr val="tx2"/>
              </a:buClr>
            </a:pPr>
            <a:r>
              <a:rPr lang="zh-CN" altLang="zh-CN" sz="2800" dirty="0" smtClean="0">
                <a:latin typeface="黑体" pitchFamily="49" charset="-122"/>
                <a:ea typeface="黑体" pitchFamily="49" charset="-122"/>
                <a:cs typeface="+mn-cs"/>
              </a:rPr>
              <a:t>绿色需要的含义</a:t>
            </a:r>
            <a:endParaRPr lang="en-US" altLang="zh-CN" sz="2800" dirty="0" smtClean="0">
              <a:latin typeface="黑体" pitchFamily="49" charset="-122"/>
              <a:ea typeface="黑体" pitchFamily="49" charset="-122"/>
              <a:cs typeface="+mn-cs"/>
            </a:endParaRPr>
          </a:p>
          <a:p>
            <a:pPr marL="742950" lvl="1" indent="-285750">
              <a:lnSpc>
                <a:spcPct val="130000"/>
              </a:lnSpc>
              <a:spcBef>
                <a:spcPts val="1200"/>
              </a:spcBef>
              <a:spcAft>
                <a:spcPts val="600"/>
              </a:spcAft>
              <a:buClr>
                <a:srgbClr val="9A0000"/>
              </a:buClr>
              <a:buFont typeface="Arial" pitchFamily="34" charset="0"/>
              <a:buChar char="♣"/>
              <a:defRPr/>
            </a:pPr>
            <a:r>
              <a:rPr lang="en-US" altLang="zh-CN" sz="2400" dirty="0" smtClean="0"/>
              <a:t> </a:t>
            </a:r>
            <a:r>
              <a:rPr lang="zh-CN" altLang="zh-CN" sz="2200" dirty="0" smtClean="0">
                <a:latin typeface="黑体" pitchFamily="49" charset="-122"/>
                <a:ea typeface="黑体" pitchFamily="49" charset="-122"/>
              </a:rPr>
              <a:t>广义</a:t>
            </a:r>
            <a:r>
              <a:rPr lang="zh-CN" altLang="en-US" sz="2200" dirty="0" smtClean="0">
                <a:latin typeface="黑体" pitchFamily="49" charset="-122"/>
                <a:ea typeface="黑体" pitchFamily="49" charset="-122"/>
              </a:rPr>
              <a:t>：</a:t>
            </a:r>
            <a:r>
              <a:rPr lang="zh-CN" altLang="zh-CN" sz="2200" dirty="0" smtClean="0">
                <a:latin typeface="黑体" pitchFamily="49" charset="-122"/>
                <a:ea typeface="黑体" pitchFamily="49" charset="-122"/>
              </a:rPr>
              <a:t>人类为了健康可持续发展而产生的需要，这种需要的满足有利于人类的“长青”生活</a:t>
            </a:r>
            <a:endParaRPr lang="en-US" altLang="zh-CN" sz="2200" dirty="0" smtClean="0">
              <a:latin typeface="黑体" pitchFamily="49" charset="-122"/>
              <a:ea typeface="黑体" pitchFamily="49" charset="-122"/>
            </a:endParaRPr>
          </a:p>
          <a:p>
            <a:pPr marL="742950" lvl="1" indent="-285750">
              <a:lnSpc>
                <a:spcPct val="130000"/>
              </a:lnSpc>
              <a:spcBef>
                <a:spcPts val="1200"/>
              </a:spcBef>
              <a:spcAft>
                <a:spcPts val="600"/>
              </a:spcAft>
              <a:buClr>
                <a:srgbClr val="9A0000"/>
              </a:buClr>
              <a:buFont typeface="Arial" pitchFamily="34" charset="0"/>
              <a:buChar char="♣"/>
              <a:defRPr/>
            </a:pPr>
            <a:r>
              <a:rPr lang="zh-CN" altLang="zh-CN" sz="2200" dirty="0" smtClean="0">
                <a:latin typeface="黑体" pitchFamily="49" charset="-122"/>
                <a:ea typeface="黑体" pitchFamily="49" charset="-122"/>
              </a:rPr>
              <a:t>狭义</a:t>
            </a:r>
            <a:r>
              <a:rPr lang="zh-CN" altLang="en-US" sz="2200" dirty="0" smtClean="0">
                <a:latin typeface="黑体" pitchFamily="49" charset="-122"/>
                <a:ea typeface="黑体" pitchFamily="49" charset="-122"/>
              </a:rPr>
              <a:t>：</a:t>
            </a:r>
            <a:r>
              <a:rPr lang="zh-CN" altLang="zh-CN" sz="2200" dirty="0" smtClean="0">
                <a:latin typeface="黑体" pitchFamily="49" charset="-122"/>
                <a:ea typeface="黑体" pitchFamily="49" charset="-122"/>
              </a:rPr>
              <a:t>指人类的生态</a:t>
            </a:r>
            <a:r>
              <a:rPr lang="zh-CN" altLang="zh-CN" sz="2200" dirty="0" smtClean="0">
                <a:latin typeface="黑体" pitchFamily="49" charset="-122"/>
                <a:ea typeface="黑体" pitchFamily="49" charset="-122"/>
              </a:rPr>
              <a:t>需要</a:t>
            </a:r>
            <a:endParaRPr lang="zh-CN" altLang="en-US" sz="2200" dirty="0" smtClean="0">
              <a:latin typeface="黑体" pitchFamily="49" charset="-122"/>
              <a:ea typeface="黑体" pitchFamily="49" charset="-122"/>
            </a:endParaRPr>
          </a:p>
        </p:txBody>
      </p:sp>
      <p:sp>
        <p:nvSpPr>
          <p:cNvPr id="27651" name="页脚占位符 1"/>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
        <p:nvSpPr>
          <p:cNvPr id="27652" name="灯片编号占位符 2"/>
          <p:cNvSpPr>
            <a:spLocks noGrp="1"/>
          </p:cNvSpPr>
          <p:nvPr>
            <p:ph type="sldNum" sz="quarter" idx="12"/>
          </p:nvPr>
        </p:nvSpPr>
        <p:spPr>
          <a:noFill/>
        </p:spPr>
        <p:txBody>
          <a:bodyPr/>
          <a:lstStyle/>
          <a:p>
            <a:fld id="{90D2BF76-3AFF-44BD-B355-A8E7E2B7E1C4}" type="slidenum">
              <a:rPr lang="en-US" altLang="zh-CN" smtClean="0">
                <a:ea typeface="宋体" charset="-122"/>
              </a:rPr>
              <a:pPr/>
              <a:t>12</a:t>
            </a:fld>
            <a:endParaRPr lang="en-US" altLang="zh-CN" smtClean="0">
              <a:ea typeface="宋体" charset="-122"/>
            </a:endParaRPr>
          </a:p>
        </p:txBody>
      </p:sp>
      <p:sp>
        <p:nvSpPr>
          <p:cNvPr id="27653" name="内容占位符 2"/>
          <p:cNvSpPr txBox="1">
            <a:spLocks/>
          </p:cNvSpPr>
          <p:nvPr/>
        </p:nvSpPr>
        <p:spPr bwMode="auto">
          <a:xfrm>
            <a:off x="468313" y="3573463"/>
            <a:ext cx="8229600" cy="2447925"/>
          </a:xfrm>
          <a:prstGeom prst="rect">
            <a:avLst/>
          </a:prstGeom>
          <a:noFill/>
          <a:ln w="9525">
            <a:noFill/>
            <a:miter lim="800000"/>
            <a:headEnd/>
            <a:tailEnd/>
          </a:ln>
        </p:spPr>
        <p:txBody>
          <a:bodyPr/>
          <a:lstStyle/>
          <a:p>
            <a:pPr marL="342900" lvl="2" indent="-342900" eaLnBrk="0" hangingPunct="0">
              <a:spcBef>
                <a:spcPct val="20000"/>
              </a:spcBef>
              <a:buClr>
                <a:schemeClr val="tx2"/>
              </a:buClr>
              <a:buSzPct val="70000"/>
              <a:buFont typeface="Wingdings" pitchFamily="2" charset="2"/>
              <a:buChar char="l"/>
            </a:pPr>
            <a:r>
              <a:rPr lang="zh-CN" altLang="zh-CN" sz="2800" dirty="0">
                <a:latin typeface="黑体" pitchFamily="49" charset="-122"/>
                <a:ea typeface="黑体" pitchFamily="49" charset="-122"/>
              </a:rPr>
              <a:t>按照绿色需要存在的状态可以分为三类</a:t>
            </a:r>
            <a:r>
              <a:rPr lang="zh-CN" altLang="en-US" sz="2800" dirty="0">
                <a:latin typeface="黑体" pitchFamily="49" charset="-122"/>
                <a:ea typeface="黑体" pitchFamily="49" charset="-122"/>
              </a:rPr>
              <a:t>：</a:t>
            </a:r>
            <a:endParaRPr lang="en-US" altLang="zh-CN" sz="2800" dirty="0">
              <a:latin typeface="黑体" pitchFamily="49" charset="-122"/>
              <a:ea typeface="黑体" pitchFamily="49" charset="-122"/>
            </a:endParaRPr>
          </a:p>
          <a:p>
            <a:pPr marL="742950" lvl="1" indent="-285750" eaLnBrk="0" hangingPunct="0">
              <a:lnSpc>
                <a:spcPct val="130000"/>
              </a:lnSpc>
              <a:spcBef>
                <a:spcPts val="1200"/>
              </a:spcBef>
              <a:spcAft>
                <a:spcPts val="600"/>
              </a:spcAft>
              <a:buClr>
                <a:srgbClr val="9A0000"/>
              </a:buClr>
              <a:buSzPct val="70000"/>
              <a:buFont typeface="Arial" pitchFamily="34" charset="0"/>
              <a:buChar char="♣"/>
              <a:defRPr/>
            </a:pPr>
            <a:r>
              <a:rPr lang="zh-CN" altLang="zh-CN" sz="2200" dirty="0">
                <a:latin typeface="黑体" pitchFamily="49" charset="-122"/>
                <a:ea typeface="黑体" pitchFamily="49" charset="-122"/>
              </a:rPr>
              <a:t>潜在的尚未意识到的绿色需要</a:t>
            </a:r>
            <a:endParaRPr lang="en-US" altLang="zh-CN" sz="2200" dirty="0">
              <a:latin typeface="黑体" pitchFamily="49" charset="-122"/>
              <a:ea typeface="黑体" pitchFamily="49" charset="-122"/>
            </a:endParaRPr>
          </a:p>
          <a:p>
            <a:pPr marL="742950" lvl="1" indent="-285750" eaLnBrk="0" hangingPunct="0">
              <a:lnSpc>
                <a:spcPct val="130000"/>
              </a:lnSpc>
              <a:spcBef>
                <a:spcPts val="1200"/>
              </a:spcBef>
              <a:spcAft>
                <a:spcPts val="600"/>
              </a:spcAft>
              <a:buClr>
                <a:srgbClr val="9A0000"/>
              </a:buClr>
              <a:buSzPct val="70000"/>
              <a:buFont typeface="Arial" pitchFamily="34" charset="0"/>
              <a:buChar char="♣"/>
              <a:defRPr/>
            </a:pPr>
            <a:r>
              <a:rPr lang="zh-CN" altLang="zh-CN" sz="2200" dirty="0">
                <a:latin typeface="黑体" pitchFamily="49" charset="-122"/>
                <a:ea typeface="黑体" pitchFamily="49" charset="-122"/>
              </a:rPr>
              <a:t>尚未满足的绿色需要</a:t>
            </a:r>
            <a:endParaRPr lang="en-US" altLang="zh-CN" sz="2200" dirty="0">
              <a:latin typeface="黑体" pitchFamily="49" charset="-122"/>
              <a:ea typeface="黑体" pitchFamily="49" charset="-122"/>
            </a:endParaRPr>
          </a:p>
          <a:p>
            <a:pPr marL="742950" lvl="1" indent="-285750" eaLnBrk="0" hangingPunct="0">
              <a:lnSpc>
                <a:spcPct val="130000"/>
              </a:lnSpc>
              <a:spcBef>
                <a:spcPts val="1200"/>
              </a:spcBef>
              <a:spcAft>
                <a:spcPts val="600"/>
              </a:spcAft>
              <a:buClr>
                <a:srgbClr val="9A0000"/>
              </a:buClr>
              <a:buSzPct val="70000"/>
              <a:buFont typeface="Arial" pitchFamily="34" charset="0"/>
              <a:buChar char="♣"/>
              <a:defRPr/>
            </a:pPr>
            <a:r>
              <a:rPr lang="zh-CN" altLang="zh-CN" sz="2200" dirty="0">
                <a:latin typeface="黑体" pitchFamily="49" charset="-122"/>
                <a:ea typeface="黑体" pitchFamily="49" charset="-122"/>
              </a:rPr>
              <a:t>已经满足的绿色需要</a:t>
            </a:r>
            <a:endParaRPr lang="zh-CN" altLang="en-US" sz="2200" dirty="0">
              <a:latin typeface="黑体" pitchFamily="49" charset="-122"/>
              <a:ea typeface="黑体" pitchFamily="49" charset="-122"/>
            </a:endParaRPr>
          </a:p>
        </p:txBody>
      </p:sp>
    </p:spTree>
  </p:cSld>
  <p:clrMapOvr>
    <a:masterClrMapping/>
  </p:clrMapOvr>
  <p:transition spd="slow">
    <p:pull dir="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灯片编号占位符 3"/>
          <p:cNvSpPr>
            <a:spLocks noGrp="1"/>
          </p:cNvSpPr>
          <p:nvPr>
            <p:ph type="sldNum" sz="quarter" idx="12"/>
          </p:nvPr>
        </p:nvSpPr>
        <p:spPr>
          <a:noFill/>
        </p:spPr>
        <p:txBody>
          <a:bodyPr/>
          <a:lstStyle/>
          <a:p>
            <a:fld id="{C881FC5D-165B-4E57-81EC-4C500AE583F0}" type="slidenum">
              <a:rPr lang="en-US" altLang="zh-CN" smtClean="0">
                <a:ea typeface="宋体" charset="-122"/>
              </a:rPr>
              <a:pPr/>
              <a:t>13</a:t>
            </a:fld>
            <a:endParaRPr lang="en-US" altLang="zh-CN" smtClean="0">
              <a:ea typeface="宋体" charset="-122"/>
            </a:endParaRPr>
          </a:p>
        </p:txBody>
      </p:sp>
      <p:sp>
        <p:nvSpPr>
          <p:cNvPr id="28674" name="内容占位符 2"/>
          <p:cNvSpPr>
            <a:spLocks noGrp="1"/>
          </p:cNvSpPr>
          <p:nvPr>
            <p:ph idx="4294967295"/>
          </p:nvPr>
        </p:nvSpPr>
        <p:spPr>
          <a:xfrm>
            <a:off x="468313" y="1125538"/>
            <a:ext cx="8229600" cy="4646612"/>
          </a:xfrm>
        </p:spPr>
        <p:txBody>
          <a:bodyPr/>
          <a:lstStyle/>
          <a:p>
            <a:pPr marL="342900" lvl="1" indent="-342900">
              <a:lnSpc>
                <a:spcPct val="120000"/>
              </a:lnSpc>
              <a:buClr>
                <a:schemeClr val="tx2"/>
              </a:buClr>
            </a:pPr>
            <a:r>
              <a:rPr lang="zh-CN" altLang="en-US" sz="2800" dirty="0" smtClean="0">
                <a:latin typeface="黑体" pitchFamily="49" charset="-122"/>
                <a:ea typeface="黑体" pitchFamily="49" charset="-122"/>
                <a:cs typeface="+mn-cs"/>
              </a:rPr>
              <a:t>绿色需要</a:t>
            </a:r>
            <a:r>
              <a:rPr lang="zh-CN" altLang="zh-CN" sz="2800" dirty="0" smtClean="0">
                <a:latin typeface="黑体" pitchFamily="49" charset="-122"/>
                <a:ea typeface="黑体" pitchFamily="49" charset="-122"/>
                <a:cs typeface="+mn-cs"/>
              </a:rPr>
              <a:t>产生的原因</a:t>
            </a:r>
            <a:endParaRPr lang="en-US" altLang="zh-CN" sz="2800" dirty="0" smtClean="0">
              <a:latin typeface="黑体" pitchFamily="49" charset="-122"/>
              <a:ea typeface="黑体" pitchFamily="49" charset="-122"/>
              <a:cs typeface="+mn-cs"/>
            </a:endParaRPr>
          </a:p>
          <a:p>
            <a:pPr eaLnBrk="1" hangingPunct="1">
              <a:lnSpc>
                <a:spcPct val="90000"/>
              </a:lnSpc>
            </a:pPr>
            <a:endParaRPr lang="en-US" altLang="zh-CN" sz="3200" dirty="0" smtClean="0"/>
          </a:p>
          <a:p>
            <a:pPr marL="692150" lvl="2" indent="0" eaLnBrk="1" hangingPunct="1">
              <a:lnSpc>
                <a:spcPct val="90000"/>
              </a:lnSpc>
              <a:spcBef>
                <a:spcPts val="600"/>
              </a:spcBef>
              <a:spcAft>
                <a:spcPts val="600"/>
              </a:spcAft>
              <a:buFont typeface="Wingdings" pitchFamily="2" charset="2"/>
              <a:buNone/>
            </a:pPr>
            <a:endParaRPr lang="en-US" altLang="zh-CN" sz="2000" dirty="0" smtClean="0"/>
          </a:p>
          <a:p>
            <a:pPr eaLnBrk="1" hangingPunct="1">
              <a:lnSpc>
                <a:spcPct val="90000"/>
              </a:lnSpc>
              <a:buFont typeface="Wingdings" pitchFamily="2" charset="2"/>
              <a:buNone/>
            </a:pPr>
            <a:endParaRPr lang="zh-CN" altLang="en-US" dirty="0" smtClean="0"/>
          </a:p>
        </p:txBody>
      </p:sp>
      <p:sp>
        <p:nvSpPr>
          <p:cNvPr id="28675" name="页脚占位符 2"/>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
        <p:nvSpPr>
          <p:cNvPr id="28676" name="内容占位符 2"/>
          <p:cNvSpPr txBox="1">
            <a:spLocks/>
          </p:cNvSpPr>
          <p:nvPr/>
        </p:nvSpPr>
        <p:spPr bwMode="auto">
          <a:xfrm>
            <a:off x="1259632" y="1989138"/>
            <a:ext cx="7293818" cy="4411662"/>
          </a:xfrm>
          <a:prstGeom prst="rect">
            <a:avLst/>
          </a:prstGeom>
          <a:noFill/>
          <a:ln w="9525">
            <a:noFill/>
            <a:miter lim="800000"/>
            <a:headEnd/>
            <a:tailEnd/>
          </a:ln>
        </p:spPr>
        <p:txBody>
          <a:bodyPr/>
          <a:lstStyle/>
          <a:p>
            <a:pPr marL="742950" lvl="1" indent="-285750" eaLnBrk="0" hangingPunct="0">
              <a:lnSpc>
                <a:spcPct val="130000"/>
              </a:lnSpc>
              <a:spcBef>
                <a:spcPts val="1200"/>
              </a:spcBef>
              <a:spcAft>
                <a:spcPts val="600"/>
              </a:spcAft>
              <a:buClr>
                <a:srgbClr val="9A0000"/>
              </a:buClr>
              <a:buSzPct val="70000"/>
              <a:buFont typeface="Arial" pitchFamily="34" charset="0"/>
              <a:buChar char="♣"/>
              <a:defRPr/>
            </a:pPr>
            <a:r>
              <a:rPr lang="zh-CN" altLang="en-US" sz="2200" dirty="0">
                <a:latin typeface="黑体" pitchFamily="49" charset="-122"/>
                <a:ea typeface="黑体" pitchFamily="49" charset="-122"/>
              </a:rPr>
              <a:t>生态环境的恶化是绿色需要产生的根源</a:t>
            </a:r>
            <a:endParaRPr lang="en-US" altLang="zh-CN" sz="2200" dirty="0">
              <a:latin typeface="黑体" pitchFamily="49" charset="-122"/>
              <a:ea typeface="黑体" pitchFamily="49" charset="-122"/>
            </a:endParaRPr>
          </a:p>
          <a:p>
            <a:pPr marL="742950" lvl="1" indent="-285750" eaLnBrk="0" hangingPunct="0">
              <a:lnSpc>
                <a:spcPct val="130000"/>
              </a:lnSpc>
              <a:spcBef>
                <a:spcPts val="1200"/>
              </a:spcBef>
              <a:spcAft>
                <a:spcPts val="600"/>
              </a:spcAft>
              <a:buClr>
                <a:srgbClr val="9A0000"/>
              </a:buClr>
              <a:buSzPct val="70000"/>
              <a:buFont typeface="Arial" pitchFamily="34" charset="0"/>
              <a:buChar char="♣"/>
              <a:defRPr/>
            </a:pPr>
            <a:r>
              <a:rPr lang="zh-CN" altLang="zh-CN" sz="2200" dirty="0">
                <a:latin typeface="黑体" pitchFamily="49" charset="-122"/>
                <a:ea typeface="黑体" pitchFamily="49" charset="-122"/>
              </a:rPr>
              <a:t>经济水平的提高是绿色需要产生的物质</a:t>
            </a:r>
            <a:r>
              <a:rPr lang="zh-CN" altLang="en-US" sz="2200" dirty="0">
                <a:latin typeface="黑体" pitchFamily="49" charset="-122"/>
                <a:ea typeface="黑体" pitchFamily="49" charset="-122"/>
              </a:rPr>
              <a:t>基础</a:t>
            </a:r>
            <a:endParaRPr lang="en-US" altLang="zh-CN" sz="2200" dirty="0">
              <a:latin typeface="黑体" pitchFamily="49" charset="-122"/>
              <a:ea typeface="黑体" pitchFamily="49" charset="-122"/>
            </a:endParaRPr>
          </a:p>
          <a:p>
            <a:pPr marL="742950" lvl="1" indent="-285750" eaLnBrk="0" hangingPunct="0">
              <a:lnSpc>
                <a:spcPct val="130000"/>
              </a:lnSpc>
              <a:spcBef>
                <a:spcPts val="1200"/>
              </a:spcBef>
              <a:spcAft>
                <a:spcPts val="600"/>
              </a:spcAft>
              <a:buClr>
                <a:srgbClr val="9A0000"/>
              </a:buClr>
              <a:buSzPct val="70000"/>
              <a:buFont typeface="Arial" pitchFamily="34" charset="0"/>
              <a:buChar char="♣"/>
              <a:defRPr/>
            </a:pPr>
            <a:r>
              <a:rPr lang="zh-CN" altLang="zh-CN" sz="2200" dirty="0">
                <a:latin typeface="黑体" pitchFamily="49" charset="-122"/>
                <a:ea typeface="黑体" pitchFamily="49" charset="-122"/>
              </a:rPr>
              <a:t>环保知识的宣传教育推动了绿色需要的产生</a:t>
            </a:r>
            <a:endParaRPr lang="en-US" altLang="zh-CN" sz="2200" dirty="0">
              <a:latin typeface="黑体" pitchFamily="49" charset="-122"/>
              <a:ea typeface="黑体" pitchFamily="49" charset="-122"/>
            </a:endParaRPr>
          </a:p>
          <a:p>
            <a:pPr marL="742950" lvl="1" indent="-285750" eaLnBrk="0" hangingPunct="0">
              <a:lnSpc>
                <a:spcPct val="130000"/>
              </a:lnSpc>
              <a:spcBef>
                <a:spcPts val="1200"/>
              </a:spcBef>
              <a:spcAft>
                <a:spcPts val="600"/>
              </a:spcAft>
              <a:buClr>
                <a:srgbClr val="9A0000"/>
              </a:buClr>
              <a:buSzPct val="70000"/>
              <a:buFont typeface="Arial" pitchFamily="34" charset="0"/>
              <a:buChar char="♣"/>
              <a:defRPr/>
            </a:pPr>
            <a:r>
              <a:rPr lang="zh-CN" altLang="zh-CN" sz="2200" dirty="0">
                <a:latin typeface="黑体" pitchFamily="49" charset="-122"/>
                <a:ea typeface="黑体" pitchFamily="49" charset="-122"/>
              </a:rPr>
              <a:t>绿色消费的流行促进绿色需要不断扩展</a:t>
            </a:r>
            <a:endParaRPr lang="zh-CN" altLang="en-US" sz="2200" dirty="0">
              <a:latin typeface="黑体" pitchFamily="49" charset="-122"/>
              <a:ea typeface="黑体" pitchFamily="49" charset="-122"/>
            </a:endParaRPr>
          </a:p>
          <a:p>
            <a:pPr marL="692150" lvl="1" indent="-347663">
              <a:lnSpc>
                <a:spcPct val="90000"/>
              </a:lnSpc>
              <a:spcBef>
                <a:spcPts val="1200"/>
              </a:spcBef>
              <a:spcAft>
                <a:spcPts val="1200"/>
              </a:spcAft>
              <a:buClr>
                <a:schemeClr val="accent2"/>
              </a:buClr>
              <a:buSzPct val="70000"/>
              <a:buFont typeface="Wingdings" pitchFamily="2" charset="2"/>
              <a:buChar char="l"/>
            </a:pPr>
            <a:endParaRPr lang="en-US" altLang="zh-CN" sz="2800" dirty="0"/>
          </a:p>
          <a:p>
            <a:pPr marL="692150" lvl="1" indent="-347663">
              <a:lnSpc>
                <a:spcPct val="90000"/>
              </a:lnSpc>
              <a:spcBef>
                <a:spcPts val="1200"/>
              </a:spcBef>
              <a:spcAft>
                <a:spcPts val="1200"/>
              </a:spcAft>
              <a:buClr>
                <a:schemeClr val="accent2"/>
              </a:buClr>
              <a:buSzPct val="70000"/>
              <a:buFont typeface="Wingdings" pitchFamily="2" charset="2"/>
              <a:buChar char="l"/>
            </a:pPr>
            <a:endParaRPr lang="en-US" altLang="zh-CN" sz="2600" dirty="0"/>
          </a:p>
          <a:p>
            <a:pPr marL="692150" lvl="1" indent="-347663">
              <a:lnSpc>
                <a:spcPct val="90000"/>
              </a:lnSpc>
              <a:spcBef>
                <a:spcPts val="1200"/>
              </a:spcBef>
              <a:spcAft>
                <a:spcPts val="1200"/>
              </a:spcAft>
              <a:buClr>
                <a:schemeClr val="accent2"/>
              </a:buClr>
              <a:buSzPct val="70000"/>
              <a:buFont typeface="Wingdings" pitchFamily="2" charset="2"/>
              <a:buChar char="l"/>
            </a:pPr>
            <a:endParaRPr lang="en-US" altLang="zh-CN" sz="2600" dirty="0"/>
          </a:p>
          <a:p>
            <a:pPr marL="342900" indent="-342900">
              <a:lnSpc>
                <a:spcPct val="90000"/>
              </a:lnSpc>
              <a:spcBef>
                <a:spcPct val="20000"/>
              </a:spcBef>
              <a:buClr>
                <a:schemeClr val="tx2"/>
              </a:buClr>
              <a:buSzPct val="70000"/>
              <a:buFont typeface="Wingdings" pitchFamily="2" charset="2"/>
              <a:buNone/>
            </a:pPr>
            <a:endParaRPr lang="zh-CN" altLang="en-US" sz="3000" dirty="0"/>
          </a:p>
        </p:txBody>
      </p:sp>
    </p:spTree>
  </p:cSld>
  <p:clrMapOvr>
    <a:masterClrMapping/>
  </p:clrMapOvr>
  <p:transition spd="slow">
    <p:pull dir="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灯片编号占位符 2"/>
          <p:cNvSpPr>
            <a:spLocks noGrp="1"/>
          </p:cNvSpPr>
          <p:nvPr>
            <p:ph type="sldNum" sz="quarter" idx="12"/>
          </p:nvPr>
        </p:nvSpPr>
        <p:spPr>
          <a:noFill/>
        </p:spPr>
        <p:txBody>
          <a:bodyPr/>
          <a:lstStyle/>
          <a:p>
            <a:fld id="{69AA2279-5CD0-43A0-B2D8-FF9883408D43}" type="slidenum">
              <a:rPr lang="en-US" altLang="zh-CN" smtClean="0">
                <a:ea typeface="宋体" charset="-122"/>
              </a:rPr>
              <a:pPr/>
              <a:t>14</a:t>
            </a:fld>
            <a:endParaRPr lang="en-US" altLang="zh-CN" smtClean="0">
              <a:ea typeface="宋体" charset="-122"/>
            </a:endParaRPr>
          </a:p>
        </p:txBody>
      </p:sp>
      <p:sp>
        <p:nvSpPr>
          <p:cNvPr id="4" name="矩形 3"/>
          <p:cNvSpPr/>
          <p:nvPr/>
        </p:nvSpPr>
        <p:spPr>
          <a:xfrm>
            <a:off x="714375" y="1428750"/>
            <a:ext cx="7858125" cy="4491166"/>
          </a:xfrm>
          <a:prstGeom prst="rect">
            <a:avLst/>
          </a:prstGeom>
        </p:spPr>
        <p:txBody>
          <a:bodyPr>
            <a:spAutoFit/>
          </a:bodyPr>
          <a:lstStyle/>
          <a:p>
            <a:pPr marL="342900" indent="-342900">
              <a:lnSpc>
                <a:spcPct val="150000"/>
              </a:lnSpc>
              <a:spcBef>
                <a:spcPts val="600"/>
              </a:spcBef>
              <a:spcAft>
                <a:spcPts val="600"/>
              </a:spcAft>
              <a:buClr>
                <a:srgbClr val="330066"/>
              </a:buClr>
              <a:buSzPct val="70000"/>
              <a:buFont typeface="Wingdings" pitchFamily="2" charset="2"/>
              <a:buChar char="l"/>
            </a:pPr>
            <a:r>
              <a:rPr lang="zh-CN" altLang="zh-CN" sz="2800" dirty="0">
                <a:latin typeface="黑体" pitchFamily="49" charset="-122"/>
                <a:ea typeface="黑体" pitchFamily="49" charset="-122"/>
              </a:rPr>
              <a:t>简约主义</a:t>
            </a:r>
            <a:endParaRPr lang="en-US" altLang="zh-CN" sz="2800" dirty="0">
              <a:latin typeface="黑体" pitchFamily="49" charset="-122"/>
              <a:ea typeface="黑体" pitchFamily="49" charset="-122"/>
            </a:endParaRPr>
          </a:p>
          <a:p>
            <a:pPr marL="342900" lvl="1">
              <a:lnSpc>
                <a:spcPct val="150000"/>
              </a:lnSpc>
              <a:spcBef>
                <a:spcPts val="600"/>
              </a:spcBef>
              <a:spcAft>
                <a:spcPts val="600"/>
              </a:spcAft>
              <a:buClr>
                <a:srgbClr val="669999"/>
              </a:buClr>
              <a:buSzPct val="70000"/>
            </a:pPr>
            <a:r>
              <a:rPr lang="en-US" altLang="zh-CN" sz="2600" dirty="0">
                <a:solidFill>
                  <a:srgbClr val="000000"/>
                </a:solidFill>
              </a:rPr>
              <a:t>       </a:t>
            </a:r>
            <a:r>
              <a:rPr lang="zh-CN" altLang="zh-CN" sz="2200" dirty="0">
                <a:latin typeface="黑体" pitchFamily="49" charset="-122"/>
                <a:ea typeface="黑体" pitchFamily="49" charset="-122"/>
              </a:rPr>
              <a:t>核心思想是“</a:t>
            </a:r>
            <a:r>
              <a:rPr lang="en-US" altLang="zh-CN" sz="2200" dirty="0">
                <a:latin typeface="黑体" pitchFamily="49" charset="-122"/>
                <a:ea typeface="黑体" pitchFamily="49" charset="-122"/>
              </a:rPr>
              <a:t>Less is more</a:t>
            </a:r>
            <a:r>
              <a:rPr lang="zh-CN" altLang="zh-CN" sz="2200" dirty="0">
                <a:latin typeface="黑体" pitchFamily="49" charset="-122"/>
                <a:ea typeface="黑体" pitchFamily="49" charset="-122"/>
              </a:rPr>
              <a:t>”，即少即是多。崇尚绿色消费的人们以简约为荣，偏好适度、理性的消费</a:t>
            </a:r>
            <a:r>
              <a:rPr lang="zh-CN" altLang="zh-CN" sz="2200" dirty="0" smtClean="0">
                <a:latin typeface="黑体" pitchFamily="49" charset="-122"/>
                <a:ea typeface="黑体" pitchFamily="49" charset="-122"/>
              </a:rPr>
              <a:t>方式</a:t>
            </a:r>
            <a:endParaRPr lang="en-US" altLang="zh-CN" sz="2200" dirty="0">
              <a:latin typeface="黑体" pitchFamily="49" charset="-122"/>
              <a:ea typeface="黑体" pitchFamily="49" charset="-122"/>
            </a:endParaRPr>
          </a:p>
          <a:p>
            <a:pPr marL="342900" indent="-342900">
              <a:lnSpc>
                <a:spcPct val="150000"/>
              </a:lnSpc>
              <a:spcBef>
                <a:spcPts val="600"/>
              </a:spcBef>
              <a:spcAft>
                <a:spcPts val="600"/>
              </a:spcAft>
              <a:buClr>
                <a:srgbClr val="330066"/>
              </a:buClr>
              <a:buSzPct val="70000"/>
              <a:buFont typeface="Wingdings" pitchFamily="2" charset="2"/>
              <a:buChar char="l"/>
            </a:pPr>
            <a:r>
              <a:rPr lang="zh-CN" altLang="zh-CN" sz="2800" dirty="0" smtClean="0">
                <a:latin typeface="黑体" pitchFamily="49" charset="-122"/>
                <a:ea typeface="黑体" pitchFamily="49" charset="-122"/>
              </a:rPr>
              <a:t>引致效应</a:t>
            </a:r>
            <a:endParaRPr lang="en-US" altLang="zh-CN" sz="2800" dirty="0" smtClean="0">
              <a:latin typeface="黑体" pitchFamily="49" charset="-122"/>
              <a:ea typeface="黑体" pitchFamily="49" charset="-122"/>
            </a:endParaRPr>
          </a:p>
          <a:p>
            <a:pPr marL="342900" lvl="1">
              <a:lnSpc>
                <a:spcPct val="150000"/>
              </a:lnSpc>
              <a:spcBef>
                <a:spcPts val="600"/>
              </a:spcBef>
              <a:spcAft>
                <a:spcPts val="600"/>
              </a:spcAft>
              <a:buClr>
                <a:srgbClr val="669999"/>
              </a:buClr>
              <a:buSzPct val="70000"/>
            </a:pPr>
            <a:r>
              <a:rPr lang="en-US" altLang="zh-CN" sz="2600" dirty="0" smtClean="0">
                <a:solidFill>
                  <a:srgbClr val="000000"/>
                </a:solidFill>
              </a:rPr>
              <a:t>       </a:t>
            </a:r>
            <a:r>
              <a:rPr lang="zh-CN" altLang="zh-CN" sz="2200" dirty="0" smtClean="0">
                <a:latin typeface="黑体" pitchFamily="49" charset="-122"/>
                <a:ea typeface="黑体" pitchFamily="49" charset="-122"/>
              </a:rPr>
              <a:t>绿色产品涉及多个消费领域，“引致效应”可以使得消费者的绿色消费从一个领域扩展到另一个领域，从而不断加深消费者的绿色程度，逐渐培养绿色消费习惯</a:t>
            </a:r>
            <a:endParaRPr lang="en-US" altLang="zh-CN" sz="2200" dirty="0">
              <a:latin typeface="黑体" pitchFamily="49" charset="-122"/>
              <a:ea typeface="黑体" pitchFamily="49" charset="-122"/>
            </a:endParaRPr>
          </a:p>
        </p:txBody>
      </p:sp>
      <p:sp>
        <p:nvSpPr>
          <p:cNvPr id="30723" name="页脚占位符 2"/>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Tree>
  </p:cSld>
  <p:clrMapOvr>
    <a:masterClrMapping/>
  </p:clrMapOvr>
  <p:transition spd="slow">
    <p:pull dir="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灯片编号占位符 3"/>
          <p:cNvSpPr>
            <a:spLocks noGrp="1"/>
          </p:cNvSpPr>
          <p:nvPr>
            <p:ph type="sldNum" sz="quarter" idx="12"/>
          </p:nvPr>
        </p:nvSpPr>
        <p:spPr>
          <a:noFill/>
        </p:spPr>
        <p:txBody>
          <a:bodyPr/>
          <a:lstStyle/>
          <a:p>
            <a:fld id="{DA7C6B18-D39E-4579-B52F-1D3057187629}" type="slidenum">
              <a:rPr lang="en-US" altLang="zh-CN" smtClean="0">
                <a:ea typeface="宋体" charset="-122"/>
              </a:rPr>
              <a:pPr/>
              <a:t>15</a:t>
            </a:fld>
            <a:endParaRPr lang="en-US" altLang="zh-CN" smtClean="0">
              <a:ea typeface="宋体" charset="-122"/>
            </a:endParaRPr>
          </a:p>
        </p:txBody>
      </p:sp>
      <p:sp>
        <p:nvSpPr>
          <p:cNvPr id="31746" name="标题 1"/>
          <p:cNvSpPr>
            <a:spLocks noGrp="1"/>
          </p:cNvSpPr>
          <p:nvPr>
            <p:ph type="title" idx="4294967295"/>
          </p:nvPr>
        </p:nvSpPr>
        <p:spPr/>
        <p:txBody>
          <a:bodyPr anchor="ctr"/>
          <a:lstStyle/>
          <a:p>
            <a:pPr algn="ctr" eaLnBrk="1" hangingPunct="1"/>
            <a:r>
              <a:rPr lang="zh-CN" altLang="en-US" sz="3200" dirty="0" smtClean="0">
                <a:solidFill>
                  <a:srgbClr val="A50101"/>
                </a:solidFill>
                <a:latin typeface="黑体" pitchFamily="2" charset="-122"/>
                <a:ea typeface="黑体" pitchFamily="2" charset="-122"/>
              </a:rPr>
              <a:t>三、</a:t>
            </a:r>
            <a:r>
              <a:rPr lang="zh-CN" altLang="zh-CN" sz="3200" dirty="0" smtClean="0">
                <a:solidFill>
                  <a:srgbClr val="A50101"/>
                </a:solidFill>
                <a:latin typeface="黑体" pitchFamily="2" charset="-122"/>
                <a:ea typeface="黑体" pitchFamily="2" charset="-122"/>
              </a:rPr>
              <a:t>影响绿色消费行为的因素</a:t>
            </a:r>
            <a:endParaRPr lang="zh-CN" altLang="en-US" sz="3200" dirty="0" smtClean="0">
              <a:solidFill>
                <a:srgbClr val="A50101"/>
              </a:solidFill>
              <a:latin typeface="黑体" pitchFamily="2" charset="-122"/>
              <a:ea typeface="黑体" pitchFamily="2" charset="-122"/>
            </a:endParaRPr>
          </a:p>
        </p:txBody>
      </p:sp>
      <p:sp>
        <p:nvSpPr>
          <p:cNvPr id="31747" name="内容占位符 2"/>
          <p:cNvSpPr>
            <a:spLocks noGrp="1"/>
          </p:cNvSpPr>
          <p:nvPr>
            <p:ph idx="4294967295"/>
          </p:nvPr>
        </p:nvSpPr>
        <p:spPr>
          <a:xfrm>
            <a:off x="1691680" y="1700213"/>
            <a:ext cx="6933208" cy="4411662"/>
          </a:xfrm>
        </p:spPr>
        <p:txBody>
          <a:bodyPr/>
          <a:lstStyle/>
          <a:p>
            <a:pPr eaLnBrk="1" hangingPunct="1">
              <a:lnSpc>
                <a:spcPct val="80000"/>
              </a:lnSpc>
              <a:spcBef>
                <a:spcPts val="1200"/>
              </a:spcBef>
              <a:spcAft>
                <a:spcPts val="600"/>
              </a:spcAft>
            </a:pPr>
            <a:r>
              <a:rPr lang="zh-CN" altLang="zh-CN" sz="2800" kern="1200" dirty="0" smtClean="0">
                <a:latin typeface="黑体" pitchFamily="49" charset="-122"/>
                <a:ea typeface="黑体" pitchFamily="49" charset="-122"/>
              </a:rPr>
              <a:t>社会文化因素</a:t>
            </a:r>
            <a:endParaRPr lang="en-US" altLang="zh-CN" sz="2800" kern="1200" dirty="0" smtClean="0">
              <a:latin typeface="黑体" pitchFamily="49" charset="-122"/>
              <a:ea typeface="黑体" pitchFamily="49" charset="-122"/>
            </a:endParaRPr>
          </a:p>
          <a:p>
            <a:pPr marL="742950" lvl="1" indent="-285750">
              <a:lnSpc>
                <a:spcPct val="130000"/>
              </a:lnSpc>
              <a:spcBef>
                <a:spcPts val="1200"/>
              </a:spcBef>
              <a:spcAft>
                <a:spcPts val="600"/>
              </a:spcAft>
              <a:buClr>
                <a:srgbClr val="9A0000"/>
              </a:buClr>
              <a:buFont typeface="Arial" pitchFamily="34" charset="0"/>
              <a:buChar char="♣"/>
              <a:defRPr/>
            </a:pPr>
            <a:r>
              <a:rPr lang="zh-CN" altLang="zh-CN" sz="2200" kern="1200" dirty="0" smtClean="0">
                <a:latin typeface="黑体" pitchFamily="49" charset="-122"/>
                <a:ea typeface="黑体" pitchFamily="49" charset="-122"/>
                <a:cs typeface="+mn-cs"/>
              </a:rPr>
              <a:t>绿色文化</a:t>
            </a:r>
            <a:endParaRPr lang="en-US" altLang="zh-CN" sz="2200" kern="1200" dirty="0" smtClean="0">
              <a:latin typeface="黑体" pitchFamily="49" charset="-122"/>
              <a:ea typeface="黑体" pitchFamily="49" charset="-122"/>
              <a:cs typeface="+mn-cs"/>
            </a:endParaRPr>
          </a:p>
          <a:p>
            <a:pPr marL="742950" lvl="1" indent="-285750">
              <a:lnSpc>
                <a:spcPct val="130000"/>
              </a:lnSpc>
              <a:spcBef>
                <a:spcPts val="1200"/>
              </a:spcBef>
              <a:spcAft>
                <a:spcPts val="600"/>
              </a:spcAft>
              <a:buClr>
                <a:srgbClr val="9A0000"/>
              </a:buClr>
              <a:buFont typeface="Arial" pitchFamily="34" charset="0"/>
              <a:buChar char="♣"/>
              <a:defRPr/>
            </a:pPr>
            <a:r>
              <a:rPr lang="zh-CN" altLang="zh-CN" sz="2200" kern="1200" dirty="0" smtClean="0">
                <a:latin typeface="黑体" pitchFamily="49" charset="-122"/>
                <a:ea typeface="黑体" pitchFamily="49" charset="-122"/>
                <a:cs typeface="+mn-cs"/>
              </a:rPr>
              <a:t>参照群体</a:t>
            </a:r>
            <a:endParaRPr lang="en-US" altLang="zh-CN" sz="2200" kern="1200" dirty="0" smtClean="0">
              <a:latin typeface="黑体" pitchFamily="49" charset="-122"/>
              <a:ea typeface="黑体" pitchFamily="49" charset="-122"/>
              <a:cs typeface="+mn-cs"/>
            </a:endParaRPr>
          </a:p>
          <a:p>
            <a:pPr eaLnBrk="1" hangingPunct="1">
              <a:lnSpc>
                <a:spcPct val="80000"/>
              </a:lnSpc>
              <a:spcBef>
                <a:spcPts val="1200"/>
              </a:spcBef>
              <a:spcAft>
                <a:spcPts val="600"/>
              </a:spcAft>
            </a:pPr>
            <a:r>
              <a:rPr lang="zh-CN" altLang="zh-CN" sz="2800" kern="1200" dirty="0" smtClean="0">
                <a:latin typeface="黑体" pitchFamily="49" charset="-122"/>
                <a:ea typeface="黑体" pitchFamily="49" charset="-122"/>
              </a:rPr>
              <a:t>消费者个人因素</a:t>
            </a:r>
            <a:endParaRPr lang="en-US" altLang="zh-CN" sz="2800" kern="1200" dirty="0" smtClean="0">
              <a:latin typeface="黑体" pitchFamily="49" charset="-122"/>
              <a:ea typeface="黑体" pitchFamily="49" charset="-122"/>
            </a:endParaRPr>
          </a:p>
          <a:p>
            <a:pPr marL="742950" lvl="1" indent="-285750">
              <a:lnSpc>
                <a:spcPct val="130000"/>
              </a:lnSpc>
              <a:spcBef>
                <a:spcPts val="1200"/>
              </a:spcBef>
              <a:spcAft>
                <a:spcPts val="600"/>
              </a:spcAft>
              <a:buClr>
                <a:srgbClr val="9A0000"/>
              </a:buClr>
              <a:buFont typeface="Arial" pitchFamily="34" charset="0"/>
              <a:buChar char="♣"/>
              <a:defRPr/>
            </a:pPr>
            <a:r>
              <a:rPr lang="zh-CN" altLang="zh-CN" sz="2200" kern="1200" dirty="0" smtClean="0">
                <a:latin typeface="黑体" pitchFamily="49" charset="-122"/>
                <a:ea typeface="黑体" pitchFamily="49" charset="-122"/>
                <a:cs typeface="+mn-cs"/>
              </a:rPr>
              <a:t>生活方式</a:t>
            </a:r>
            <a:endParaRPr lang="en-US" altLang="zh-CN" sz="2200" kern="1200" dirty="0" smtClean="0">
              <a:latin typeface="黑体" pitchFamily="49" charset="-122"/>
              <a:ea typeface="黑体" pitchFamily="49" charset="-122"/>
              <a:cs typeface="+mn-cs"/>
            </a:endParaRPr>
          </a:p>
          <a:p>
            <a:pPr marL="742950" lvl="1" indent="-285750">
              <a:lnSpc>
                <a:spcPct val="130000"/>
              </a:lnSpc>
              <a:spcBef>
                <a:spcPts val="1200"/>
              </a:spcBef>
              <a:spcAft>
                <a:spcPts val="600"/>
              </a:spcAft>
              <a:buClr>
                <a:srgbClr val="9A0000"/>
              </a:buClr>
              <a:buFont typeface="Arial" pitchFamily="34" charset="0"/>
              <a:buChar char="♣"/>
              <a:defRPr/>
            </a:pPr>
            <a:r>
              <a:rPr lang="zh-CN" altLang="zh-CN" sz="2200" kern="1200" dirty="0" smtClean="0">
                <a:latin typeface="黑体" pitchFamily="49" charset="-122"/>
                <a:ea typeface="黑体" pitchFamily="49" charset="-122"/>
                <a:cs typeface="+mn-cs"/>
              </a:rPr>
              <a:t>经济状况</a:t>
            </a:r>
            <a:endParaRPr lang="en-US" altLang="zh-CN" sz="2200" kern="1200" dirty="0" smtClean="0">
              <a:latin typeface="黑体" pitchFamily="49" charset="-122"/>
              <a:ea typeface="黑体" pitchFamily="49" charset="-122"/>
              <a:cs typeface="+mn-cs"/>
            </a:endParaRPr>
          </a:p>
          <a:p>
            <a:pPr marL="742950" lvl="1" indent="-285750">
              <a:lnSpc>
                <a:spcPct val="130000"/>
              </a:lnSpc>
              <a:spcBef>
                <a:spcPts val="1200"/>
              </a:spcBef>
              <a:spcAft>
                <a:spcPts val="600"/>
              </a:spcAft>
              <a:buClr>
                <a:srgbClr val="9A0000"/>
              </a:buClr>
              <a:buFont typeface="Arial" pitchFamily="34" charset="0"/>
              <a:buChar char="♣"/>
              <a:defRPr/>
            </a:pPr>
            <a:r>
              <a:rPr lang="zh-CN" altLang="zh-CN" sz="2200" kern="1200" dirty="0" smtClean="0">
                <a:latin typeface="黑体" pitchFamily="49" charset="-122"/>
                <a:ea typeface="黑体" pitchFamily="49" charset="-122"/>
                <a:cs typeface="+mn-cs"/>
              </a:rPr>
              <a:t>人口统计</a:t>
            </a:r>
            <a:r>
              <a:rPr lang="zh-CN" altLang="zh-CN" sz="2200" kern="1200" dirty="0" smtClean="0">
                <a:latin typeface="黑体" pitchFamily="49" charset="-122"/>
                <a:ea typeface="黑体" pitchFamily="49" charset="-122"/>
                <a:cs typeface="+mn-cs"/>
              </a:rPr>
              <a:t>变量</a:t>
            </a:r>
            <a:endParaRPr lang="en-US" altLang="zh-CN" sz="2200" kern="1200" dirty="0" smtClean="0">
              <a:latin typeface="黑体" pitchFamily="49" charset="-122"/>
              <a:ea typeface="黑体" pitchFamily="49" charset="-122"/>
              <a:cs typeface="+mn-cs"/>
            </a:endParaRPr>
          </a:p>
        </p:txBody>
      </p:sp>
      <p:sp>
        <p:nvSpPr>
          <p:cNvPr id="31748" name="页脚占位符 2"/>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Tree>
  </p:cSld>
  <p:clrMapOvr>
    <a:masterClrMapping/>
  </p:clrMapOvr>
  <p:transition spd="slow">
    <p:pull dir="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图示 5"/>
          <p:cNvGraphicFramePr/>
          <p:nvPr/>
        </p:nvGraphicFramePr>
        <p:xfrm>
          <a:off x="1043608" y="3140968"/>
          <a:ext cx="7500990" cy="3492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2770" name="灯片编号占位符 2"/>
          <p:cNvSpPr>
            <a:spLocks noGrp="1"/>
          </p:cNvSpPr>
          <p:nvPr>
            <p:ph type="sldNum" sz="quarter" idx="12"/>
          </p:nvPr>
        </p:nvSpPr>
        <p:spPr>
          <a:noFill/>
        </p:spPr>
        <p:txBody>
          <a:bodyPr/>
          <a:lstStyle/>
          <a:p>
            <a:fld id="{8B50898B-1C9C-43AB-B294-8F02458E3CAF}" type="slidenum">
              <a:rPr lang="en-US" altLang="zh-CN" smtClean="0">
                <a:ea typeface="宋体" charset="-122"/>
              </a:rPr>
              <a:pPr/>
              <a:t>16</a:t>
            </a:fld>
            <a:endParaRPr lang="en-US" altLang="zh-CN" smtClean="0">
              <a:ea typeface="宋体" charset="-122"/>
            </a:endParaRPr>
          </a:p>
        </p:txBody>
      </p:sp>
      <p:sp>
        <p:nvSpPr>
          <p:cNvPr id="5" name="内容占位符 2"/>
          <p:cNvSpPr txBox="1">
            <a:spLocks/>
          </p:cNvSpPr>
          <p:nvPr/>
        </p:nvSpPr>
        <p:spPr bwMode="auto">
          <a:xfrm>
            <a:off x="274638" y="836613"/>
            <a:ext cx="8401050" cy="4411662"/>
          </a:xfrm>
          <a:prstGeom prst="rect">
            <a:avLst/>
          </a:prstGeom>
          <a:noFill/>
          <a:ln w="9525">
            <a:noFill/>
            <a:miter lim="800000"/>
            <a:headEnd/>
            <a:tailEnd/>
          </a:ln>
          <a:effectLst/>
        </p:spPr>
        <p:txBody>
          <a:bodyPr>
            <a:normAutofit/>
          </a:bodyPr>
          <a:lstStyle/>
          <a:p>
            <a:pPr marL="342900" indent="-342900">
              <a:lnSpc>
                <a:spcPct val="80000"/>
              </a:lnSpc>
              <a:spcBef>
                <a:spcPts val="1200"/>
              </a:spcBef>
              <a:spcAft>
                <a:spcPts val="600"/>
              </a:spcAft>
              <a:buClr>
                <a:schemeClr val="tx2"/>
              </a:buClr>
              <a:buSzPct val="70000"/>
              <a:buFont typeface="Wingdings" pitchFamily="2" charset="2"/>
              <a:buChar char="l"/>
              <a:defRPr/>
            </a:pPr>
            <a:r>
              <a:rPr lang="zh-CN" altLang="en-US" sz="2800" dirty="0">
                <a:latin typeface="黑体" pitchFamily="49" charset="-122"/>
                <a:ea typeface="黑体" pitchFamily="49" charset="-122"/>
              </a:rPr>
              <a:t>心理因素</a:t>
            </a:r>
          </a:p>
          <a:p>
            <a:pPr marL="742950" lvl="1" indent="-285750" eaLnBrk="0" hangingPunct="0">
              <a:lnSpc>
                <a:spcPct val="130000"/>
              </a:lnSpc>
              <a:spcBef>
                <a:spcPts val="1200"/>
              </a:spcBef>
              <a:spcAft>
                <a:spcPts val="600"/>
              </a:spcAft>
              <a:buClr>
                <a:srgbClr val="9A0000"/>
              </a:buClr>
              <a:buSzPct val="70000"/>
              <a:buFont typeface="Arial" pitchFamily="34" charset="0"/>
              <a:buChar char="♣"/>
              <a:defRPr/>
            </a:pPr>
            <a:r>
              <a:rPr lang="zh-CN" altLang="zh-CN" sz="2200" dirty="0">
                <a:latin typeface="黑体" pitchFamily="49" charset="-122"/>
                <a:ea typeface="黑体" pitchFamily="49" charset="-122"/>
              </a:rPr>
              <a:t>动机</a:t>
            </a:r>
            <a:endParaRPr lang="en-US" altLang="zh-CN" sz="2200" dirty="0">
              <a:latin typeface="黑体" pitchFamily="49" charset="-122"/>
              <a:ea typeface="黑体" pitchFamily="49" charset="-122"/>
            </a:endParaRPr>
          </a:p>
          <a:p>
            <a:pPr marL="1444625" lvl="3" indent="-293688">
              <a:spcBef>
                <a:spcPts val="600"/>
              </a:spcBef>
              <a:spcAft>
                <a:spcPts val="600"/>
              </a:spcAft>
              <a:buClr>
                <a:srgbClr val="C00000"/>
              </a:buClr>
              <a:buSzPct val="70000"/>
              <a:buFont typeface="Wingdings" pitchFamily="2" charset="2"/>
              <a:buChar char="p"/>
              <a:defRPr/>
            </a:pPr>
            <a:r>
              <a:rPr lang="zh-CN" altLang="en-US" sz="2400" dirty="0">
                <a:latin typeface="+mn-lt"/>
                <a:ea typeface="+mn-ea"/>
              </a:rPr>
              <a:t>生理性</a:t>
            </a:r>
            <a:r>
              <a:rPr lang="zh-CN" altLang="en-US" sz="2400" dirty="0" smtClean="0">
                <a:latin typeface="+mn-lt"/>
                <a:ea typeface="+mn-ea"/>
              </a:rPr>
              <a:t>动机</a:t>
            </a:r>
            <a:endParaRPr lang="en-US" altLang="zh-CN" sz="2400" dirty="0">
              <a:latin typeface="+mn-lt"/>
              <a:ea typeface="+mn-ea"/>
            </a:endParaRPr>
          </a:p>
          <a:p>
            <a:pPr marL="1444625" lvl="3" indent="-293688">
              <a:spcBef>
                <a:spcPts val="600"/>
              </a:spcBef>
              <a:spcAft>
                <a:spcPts val="600"/>
              </a:spcAft>
              <a:buClr>
                <a:srgbClr val="C00000"/>
              </a:buClr>
              <a:buSzPct val="70000"/>
              <a:buFont typeface="Wingdings" pitchFamily="2" charset="2"/>
              <a:buChar char="p"/>
              <a:defRPr/>
            </a:pPr>
            <a:r>
              <a:rPr lang="zh-CN" altLang="zh-CN" sz="2400" dirty="0">
                <a:ea typeface="宋体" pitchFamily="2" charset="-122"/>
              </a:rPr>
              <a:t>社会性</a:t>
            </a:r>
            <a:r>
              <a:rPr lang="zh-CN" altLang="zh-CN" sz="2400" dirty="0" smtClean="0">
                <a:ea typeface="宋体" pitchFamily="2" charset="-122"/>
              </a:rPr>
              <a:t>动机</a:t>
            </a:r>
            <a:endParaRPr lang="en-US" altLang="zh-CN" sz="2400" dirty="0">
              <a:latin typeface="+mn-lt"/>
              <a:ea typeface="+mn-ea"/>
            </a:endParaRPr>
          </a:p>
          <a:p>
            <a:pPr marL="742950" lvl="1" indent="-285750" eaLnBrk="0" hangingPunct="0">
              <a:lnSpc>
                <a:spcPct val="130000"/>
              </a:lnSpc>
              <a:spcBef>
                <a:spcPts val="1200"/>
              </a:spcBef>
              <a:spcAft>
                <a:spcPts val="600"/>
              </a:spcAft>
              <a:buClr>
                <a:srgbClr val="9A0000"/>
              </a:buClr>
              <a:buSzPct val="70000"/>
              <a:buFont typeface="Arial" pitchFamily="34" charset="0"/>
              <a:buChar char="♣"/>
              <a:defRPr/>
            </a:pPr>
            <a:r>
              <a:rPr lang="zh-CN" altLang="zh-CN" sz="2200" dirty="0">
                <a:latin typeface="黑体" pitchFamily="49" charset="-122"/>
                <a:ea typeface="黑体" pitchFamily="49" charset="-122"/>
              </a:rPr>
              <a:t>学习</a:t>
            </a:r>
            <a:endParaRPr lang="en-US" altLang="zh-CN" sz="2200" dirty="0">
              <a:latin typeface="黑体" pitchFamily="49" charset="-122"/>
              <a:ea typeface="黑体" pitchFamily="49" charset="-122"/>
            </a:endParaRPr>
          </a:p>
          <a:p>
            <a:pPr marL="742950" lvl="1" indent="-285750" eaLnBrk="0" hangingPunct="0">
              <a:lnSpc>
                <a:spcPct val="130000"/>
              </a:lnSpc>
              <a:spcBef>
                <a:spcPts val="1200"/>
              </a:spcBef>
              <a:spcAft>
                <a:spcPts val="600"/>
              </a:spcAft>
              <a:buClr>
                <a:srgbClr val="9A0000"/>
              </a:buClr>
              <a:buSzPct val="70000"/>
              <a:buFont typeface="Arial" pitchFamily="34" charset="0"/>
              <a:buChar char="♣"/>
              <a:defRPr/>
            </a:pPr>
            <a:r>
              <a:rPr lang="zh-CN" altLang="zh-CN" sz="2200" dirty="0">
                <a:latin typeface="黑体" pitchFamily="49" charset="-122"/>
                <a:ea typeface="黑体" pitchFamily="49" charset="-122"/>
              </a:rPr>
              <a:t>态度</a:t>
            </a:r>
            <a:endParaRPr lang="en-US" altLang="zh-CN" sz="2200" dirty="0">
              <a:latin typeface="黑体" pitchFamily="49" charset="-122"/>
              <a:ea typeface="黑体" pitchFamily="49" charset="-122"/>
            </a:endParaRPr>
          </a:p>
        </p:txBody>
      </p:sp>
      <p:sp>
        <p:nvSpPr>
          <p:cNvPr id="32772" name="页脚占位符 2"/>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Tree>
  </p:cSld>
  <p:clrMapOvr>
    <a:masterClrMapping/>
  </p:clrMapOvr>
  <p:transition spd="slow">
    <p:pull dir="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灯片编号占位符 2"/>
          <p:cNvSpPr>
            <a:spLocks noGrp="1"/>
          </p:cNvSpPr>
          <p:nvPr>
            <p:ph type="sldNum" sz="quarter" idx="12"/>
          </p:nvPr>
        </p:nvSpPr>
        <p:spPr>
          <a:noFill/>
        </p:spPr>
        <p:txBody>
          <a:bodyPr/>
          <a:lstStyle/>
          <a:p>
            <a:fld id="{FB9554C7-9CCB-43E4-90F3-3EF59C0A2859}" type="slidenum">
              <a:rPr lang="en-US" altLang="zh-CN" smtClean="0">
                <a:ea typeface="宋体" charset="-122"/>
              </a:rPr>
              <a:pPr/>
              <a:t>17</a:t>
            </a:fld>
            <a:endParaRPr lang="en-US" altLang="zh-CN" smtClean="0">
              <a:ea typeface="宋体" charset="-122"/>
            </a:endParaRPr>
          </a:p>
        </p:txBody>
      </p:sp>
      <p:sp>
        <p:nvSpPr>
          <p:cNvPr id="35842" name="内容占位符 2"/>
          <p:cNvSpPr txBox="1">
            <a:spLocks/>
          </p:cNvSpPr>
          <p:nvPr/>
        </p:nvSpPr>
        <p:spPr bwMode="auto">
          <a:xfrm>
            <a:off x="1619671" y="1700213"/>
            <a:ext cx="7294141" cy="4411662"/>
          </a:xfrm>
          <a:prstGeom prst="rect">
            <a:avLst/>
          </a:prstGeom>
          <a:noFill/>
          <a:ln w="9525">
            <a:noFill/>
            <a:miter lim="800000"/>
            <a:headEnd/>
            <a:tailEnd/>
          </a:ln>
        </p:spPr>
        <p:txBody>
          <a:bodyPr/>
          <a:lstStyle/>
          <a:p>
            <a:pPr marL="762000" indent="-762000">
              <a:lnSpc>
                <a:spcPct val="200000"/>
              </a:lnSpc>
              <a:spcBef>
                <a:spcPct val="20000"/>
              </a:spcBef>
              <a:buClr>
                <a:schemeClr val="tx2"/>
              </a:buClr>
              <a:buSzPct val="70000"/>
            </a:pPr>
            <a:r>
              <a:rPr lang="zh-CN" altLang="en-US" sz="3000" dirty="0">
                <a:latin typeface="+mn-lt"/>
                <a:ea typeface="黑体" pitchFamily="2" charset="-122"/>
              </a:rPr>
              <a:t>一、</a:t>
            </a:r>
            <a:r>
              <a:rPr lang="zh-CN" altLang="zh-CN" sz="3000" dirty="0">
                <a:latin typeface="+mn-lt"/>
                <a:ea typeface="黑体" pitchFamily="2" charset="-122"/>
              </a:rPr>
              <a:t>绿色营销的产品策略</a:t>
            </a:r>
            <a:endParaRPr lang="en-US" altLang="zh-CN" sz="3000" dirty="0">
              <a:latin typeface="+mn-lt"/>
              <a:ea typeface="黑体" pitchFamily="2" charset="-122"/>
            </a:endParaRPr>
          </a:p>
          <a:p>
            <a:pPr marL="762000" indent="-762000">
              <a:lnSpc>
                <a:spcPct val="200000"/>
              </a:lnSpc>
              <a:spcBef>
                <a:spcPct val="20000"/>
              </a:spcBef>
              <a:buClr>
                <a:schemeClr val="tx2"/>
              </a:buClr>
              <a:buSzPct val="70000"/>
            </a:pPr>
            <a:r>
              <a:rPr lang="zh-CN" altLang="en-US" sz="3000" dirty="0">
                <a:latin typeface="+mn-lt"/>
                <a:ea typeface="黑体" pitchFamily="2" charset="-122"/>
              </a:rPr>
              <a:t>二、</a:t>
            </a:r>
            <a:r>
              <a:rPr lang="zh-CN" altLang="zh-CN" sz="3000" dirty="0">
                <a:latin typeface="+mn-lt"/>
                <a:ea typeface="黑体" pitchFamily="2" charset="-122"/>
              </a:rPr>
              <a:t>绿色营销的定价策略</a:t>
            </a:r>
            <a:endParaRPr lang="en-US" altLang="zh-CN" sz="3000" dirty="0">
              <a:latin typeface="+mn-lt"/>
              <a:ea typeface="黑体" pitchFamily="2" charset="-122"/>
            </a:endParaRPr>
          </a:p>
          <a:p>
            <a:pPr marL="762000" indent="-762000">
              <a:lnSpc>
                <a:spcPct val="200000"/>
              </a:lnSpc>
              <a:spcBef>
                <a:spcPct val="20000"/>
              </a:spcBef>
              <a:buClr>
                <a:schemeClr val="tx2"/>
              </a:buClr>
              <a:buSzPct val="70000"/>
              <a:buFont typeface="Wingdings" pitchFamily="2" charset="2"/>
              <a:buNone/>
            </a:pPr>
            <a:r>
              <a:rPr lang="zh-CN" altLang="en-US" sz="3000" dirty="0">
                <a:latin typeface="+mn-lt"/>
                <a:ea typeface="黑体" pitchFamily="2" charset="-122"/>
              </a:rPr>
              <a:t>三、</a:t>
            </a:r>
            <a:r>
              <a:rPr lang="zh-CN" altLang="zh-CN" sz="3000" dirty="0">
                <a:latin typeface="+mn-lt"/>
                <a:ea typeface="黑体" pitchFamily="2" charset="-122"/>
              </a:rPr>
              <a:t>绿色营销的沟通策略</a:t>
            </a:r>
            <a:endParaRPr lang="en-US" altLang="zh-CN" sz="3000" dirty="0">
              <a:latin typeface="+mn-lt"/>
              <a:ea typeface="黑体" pitchFamily="2" charset="-122"/>
            </a:endParaRPr>
          </a:p>
          <a:p>
            <a:pPr marL="762000" indent="-762000">
              <a:lnSpc>
                <a:spcPct val="200000"/>
              </a:lnSpc>
              <a:spcBef>
                <a:spcPct val="20000"/>
              </a:spcBef>
              <a:buClr>
                <a:schemeClr val="tx2"/>
              </a:buClr>
              <a:buSzPct val="70000"/>
              <a:buFont typeface="Wingdings" pitchFamily="2" charset="2"/>
              <a:buNone/>
            </a:pPr>
            <a:r>
              <a:rPr lang="zh-CN" altLang="en-US" sz="3000" dirty="0">
                <a:latin typeface="+mn-lt"/>
                <a:ea typeface="黑体" pitchFamily="2" charset="-122"/>
              </a:rPr>
              <a:t>四、</a:t>
            </a:r>
            <a:r>
              <a:rPr lang="zh-CN" altLang="zh-CN" sz="3000" dirty="0">
                <a:latin typeface="+mn-lt"/>
                <a:ea typeface="黑体" pitchFamily="2" charset="-122"/>
              </a:rPr>
              <a:t>绿色产品的渠道策略</a:t>
            </a:r>
            <a:endParaRPr lang="en-US" altLang="zh-CN" sz="3000" dirty="0">
              <a:latin typeface="+mn-lt"/>
              <a:ea typeface="黑体" pitchFamily="2" charset="-122"/>
            </a:endParaRPr>
          </a:p>
          <a:p>
            <a:pPr marL="342900" indent="-342900">
              <a:spcBef>
                <a:spcPct val="20000"/>
              </a:spcBef>
              <a:buClr>
                <a:schemeClr val="tx2"/>
              </a:buClr>
              <a:buSzPct val="70000"/>
              <a:buFont typeface="Wingdings" pitchFamily="2" charset="2"/>
              <a:buNone/>
            </a:pPr>
            <a:endParaRPr lang="zh-CN" altLang="en-US" sz="3000" dirty="0"/>
          </a:p>
        </p:txBody>
      </p:sp>
      <p:sp>
        <p:nvSpPr>
          <p:cNvPr id="35843" name="页脚占位符 2"/>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
        <p:nvSpPr>
          <p:cNvPr id="35844" name="Rectangle 5"/>
          <p:cNvSpPr>
            <a:spLocks noGrp="1" noChangeArrowheads="1"/>
          </p:cNvSpPr>
          <p:nvPr>
            <p:ph type="title" idx="4294967295"/>
          </p:nvPr>
        </p:nvSpPr>
        <p:spPr/>
        <p:txBody>
          <a:bodyPr/>
          <a:lstStyle/>
          <a:p>
            <a:pPr algn="ctr"/>
            <a:r>
              <a:rPr lang="zh-CN" altLang="en-US" sz="3200" kern="1200" dirty="0" smtClean="0">
                <a:solidFill>
                  <a:srgbClr val="A50101"/>
                </a:solidFill>
                <a:latin typeface="黑体" pitchFamily="2" charset="-122"/>
                <a:ea typeface="黑体" pitchFamily="2" charset="-122"/>
              </a:rPr>
              <a:t>第三节 实施绿色营销策略</a:t>
            </a:r>
          </a:p>
        </p:txBody>
      </p:sp>
    </p:spTree>
  </p:cSld>
  <p:clrMapOvr>
    <a:masterClrMapping/>
  </p:clrMapOvr>
  <p:transition spd="slow">
    <p:pull dir="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矩形 4"/>
          <p:cNvSpPr>
            <a:spLocks noChangeArrowheads="1"/>
          </p:cNvSpPr>
          <p:nvPr/>
        </p:nvSpPr>
        <p:spPr bwMode="auto">
          <a:xfrm>
            <a:off x="357188" y="1571625"/>
            <a:ext cx="8501062" cy="4204228"/>
          </a:xfrm>
          <a:prstGeom prst="rect">
            <a:avLst/>
          </a:prstGeom>
          <a:noFill/>
          <a:ln w="9525">
            <a:noFill/>
            <a:miter lim="800000"/>
            <a:headEnd/>
            <a:tailEnd/>
          </a:ln>
        </p:spPr>
        <p:txBody>
          <a:bodyPr>
            <a:spAutoFit/>
          </a:bodyPr>
          <a:lstStyle/>
          <a:p>
            <a:pPr marL="342900" indent="-342900">
              <a:lnSpc>
                <a:spcPct val="150000"/>
              </a:lnSpc>
              <a:spcBef>
                <a:spcPts val="1200"/>
              </a:spcBef>
              <a:spcAft>
                <a:spcPts val="600"/>
              </a:spcAft>
              <a:buClr>
                <a:schemeClr val="tx2"/>
              </a:buClr>
              <a:buSzPct val="70000"/>
              <a:buFont typeface="Wingdings" pitchFamily="2" charset="2"/>
              <a:buChar char="l"/>
            </a:pPr>
            <a:r>
              <a:rPr lang="zh-CN" altLang="zh-CN" sz="3000" dirty="0">
                <a:latin typeface="黑体" pitchFamily="2" charset="-122"/>
                <a:ea typeface="黑体" pitchFamily="2" charset="-122"/>
              </a:rPr>
              <a:t>绿色营销（</a:t>
            </a:r>
            <a:r>
              <a:rPr lang="en-US" altLang="zh-CN" sz="3000" dirty="0">
                <a:latin typeface="黑体" pitchFamily="2" charset="-122"/>
                <a:ea typeface="黑体" pitchFamily="2" charset="-122"/>
              </a:rPr>
              <a:t>Green Marketing</a:t>
            </a:r>
            <a:r>
              <a:rPr lang="zh-CN" altLang="zh-CN" sz="3000" dirty="0">
                <a:latin typeface="黑体" pitchFamily="2" charset="-122"/>
                <a:ea typeface="黑体" pitchFamily="2" charset="-122"/>
              </a:rPr>
              <a:t>）</a:t>
            </a:r>
            <a:r>
              <a:rPr lang="zh-CN" altLang="en-US" sz="3000" dirty="0">
                <a:latin typeface="黑体" pitchFamily="2" charset="-122"/>
                <a:ea typeface="黑体" pitchFamily="2" charset="-122"/>
              </a:rPr>
              <a:t>定义</a:t>
            </a:r>
            <a:endParaRPr lang="en-US" altLang="zh-CN" sz="3000" dirty="0">
              <a:latin typeface="黑体" pitchFamily="2" charset="-122"/>
              <a:ea typeface="黑体" pitchFamily="2" charset="-122"/>
            </a:endParaRPr>
          </a:p>
          <a:p>
            <a:pPr marL="342900" indent="-342900">
              <a:lnSpc>
                <a:spcPct val="150000"/>
              </a:lnSpc>
              <a:spcBef>
                <a:spcPts val="1200"/>
              </a:spcBef>
              <a:spcAft>
                <a:spcPts val="600"/>
              </a:spcAft>
              <a:buClr>
                <a:schemeClr val="tx2"/>
              </a:buClr>
              <a:buSzPct val="70000"/>
              <a:buFont typeface="Wingdings" pitchFamily="2" charset="2"/>
              <a:buNone/>
            </a:pPr>
            <a:r>
              <a:rPr lang="zh-CN" altLang="en-US" sz="2600" dirty="0"/>
              <a:t>           </a:t>
            </a:r>
            <a:r>
              <a:rPr lang="zh-CN" altLang="zh-CN" sz="2600" dirty="0">
                <a:latin typeface="黑体" pitchFamily="49" charset="-122"/>
                <a:ea typeface="黑体" pitchFamily="49" charset="-122"/>
              </a:rPr>
              <a:t>指企业以环境保护为经营指导思想，以绿色文化为企业价值观念，以消费者的</a:t>
            </a:r>
            <a:r>
              <a:rPr lang="en-US" altLang="zh-CN" sz="2600" dirty="0" err="1">
                <a:latin typeface="黑体" pitchFamily="49" charset="-122"/>
                <a:ea typeface="黑体" pitchFamily="49" charset="-122"/>
              </a:rPr>
              <a:t>绿色</a:t>
            </a:r>
            <a:r>
              <a:rPr lang="zh-CN" altLang="en-US" sz="2600" dirty="0">
                <a:latin typeface="黑体" pitchFamily="49" charset="-122"/>
                <a:ea typeface="黑体" pitchFamily="49" charset="-122"/>
              </a:rPr>
              <a:t>消费</a:t>
            </a:r>
            <a:r>
              <a:rPr lang="zh-CN" altLang="zh-CN" sz="2600" dirty="0">
                <a:latin typeface="黑体" pitchFamily="49" charset="-122"/>
                <a:ea typeface="黑体" pitchFamily="49" charset="-122"/>
              </a:rPr>
              <a:t>为中心和出发点的营销观念和营销策略。</a:t>
            </a:r>
            <a:endParaRPr lang="zh-CN" altLang="en-US" sz="2600" dirty="0">
              <a:latin typeface="黑体" pitchFamily="49" charset="-122"/>
              <a:ea typeface="黑体" pitchFamily="49" charset="-122"/>
            </a:endParaRPr>
          </a:p>
          <a:p>
            <a:pPr marL="342900" indent="-342900">
              <a:lnSpc>
                <a:spcPct val="90000"/>
              </a:lnSpc>
              <a:spcBef>
                <a:spcPct val="20000"/>
              </a:spcBef>
              <a:buClr>
                <a:schemeClr val="tx2"/>
              </a:buClr>
              <a:buSzPct val="70000"/>
              <a:buFont typeface="Wingdings" pitchFamily="2" charset="2"/>
              <a:buNone/>
            </a:pPr>
            <a:endParaRPr lang="en-US" altLang="zh-CN" sz="2600" dirty="0"/>
          </a:p>
          <a:p>
            <a:pPr marL="692150" lvl="2">
              <a:lnSpc>
                <a:spcPct val="80000"/>
              </a:lnSpc>
              <a:spcBef>
                <a:spcPts val="600"/>
              </a:spcBef>
              <a:spcAft>
                <a:spcPts val="600"/>
              </a:spcAft>
              <a:buClr>
                <a:schemeClr val="accent1"/>
              </a:buClr>
              <a:buSzPct val="70000"/>
              <a:buFont typeface="Wingdings" pitchFamily="2" charset="2"/>
              <a:buChar char="l"/>
            </a:pPr>
            <a:endParaRPr lang="en-US" altLang="zh-CN" sz="2600" dirty="0"/>
          </a:p>
          <a:p>
            <a:pPr marL="692150" lvl="2">
              <a:lnSpc>
                <a:spcPct val="80000"/>
              </a:lnSpc>
              <a:spcBef>
                <a:spcPts val="600"/>
              </a:spcBef>
              <a:spcAft>
                <a:spcPts val="600"/>
              </a:spcAft>
              <a:buClr>
                <a:schemeClr val="accent1"/>
              </a:buClr>
              <a:buSzPct val="70000"/>
              <a:buFont typeface="Wingdings" pitchFamily="2" charset="2"/>
              <a:buChar char="l"/>
            </a:pPr>
            <a:endParaRPr lang="zh-CN" altLang="en-US" sz="2600" dirty="0"/>
          </a:p>
        </p:txBody>
      </p:sp>
      <p:sp>
        <p:nvSpPr>
          <p:cNvPr id="33794" name="灯片编号占位符 2"/>
          <p:cNvSpPr>
            <a:spLocks noGrp="1"/>
          </p:cNvSpPr>
          <p:nvPr>
            <p:ph type="sldNum" sz="quarter" idx="12"/>
          </p:nvPr>
        </p:nvSpPr>
        <p:spPr>
          <a:noFill/>
        </p:spPr>
        <p:txBody>
          <a:bodyPr/>
          <a:lstStyle/>
          <a:p>
            <a:fld id="{971C154C-A1E0-46B4-B1D9-2AB77D2FA4EA}" type="slidenum">
              <a:rPr lang="en-US" altLang="zh-CN" smtClean="0">
                <a:ea typeface="宋体" charset="-122"/>
              </a:rPr>
              <a:pPr/>
              <a:t>18</a:t>
            </a:fld>
            <a:endParaRPr lang="en-US" altLang="zh-CN" smtClean="0">
              <a:ea typeface="宋体" charset="-122"/>
            </a:endParaRPr>
          </a:p>
        </p:txBody>
      </p:sp>
      <p:sp>
        <p:nvSpPr>
          <p:cNvPr id="33796" name="页脚占位符 2"/>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Tree>
  </p:cSld>
  <p:clrMapOvr>
    <a:masterClrMapping/>
  </p:clrMapOvr>
  <p:transition spd="slow">
    <p:pull dir="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内容占位符 5"/>
          <p:cNvSpPr>
            <a:spLocks noGrp="1"/>
          </p:cNvSpPr>
          <p:nvPr>
            <p:ph idx="1"/>
          </p:nvPr>
        </p:nvSpPr>
        <p:spPr/>
        <p:txBody>
          <a:bodyPr/>
          <a:lstStyle/>
          <a:p>
            <a:pPr marL="0" indent="0">
              <a:buFont typeface="Wingdings" pitchFamily="2" charset="2"/>
              <a:buNone/>
            </a:pPr>
            <a:endParaRPr lang="en-US" altLang="zh-CN" sz="2800" smtClean="0"/>
          </a:p>
          <a:p>
            <a:pPr marL="0" indent="0">
              <a:buFont typeface="Wingdings" pitchFamily="2" charset="2"/>
              <a:buNone/>
            </a:pPr>
            <a:endParaRPr lang="en-US" altLang="zh-CN" sz="2800" smtClean="0"/>
          </a:p>
        </p:txBody>
      </p:sp>
      <p:sp>
        <p:nvSpPr>
          <p:cNvPr id="36866" name="页脚占位符 1"/>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
        <p:nvSpPr>
          <p:cNvPr id="36867" name="灯片编号占位符 2"/>
          <p:cNvSpPr>
            <a:spLocks noGrp="1"/>
          </p:cNvSpPr>
          <p:nvPr>
            <p:ph type="sldNum" sz="quarter" idx="12"/>
          </p:nvPr>
        </p:nvSpPr>
        <p:spPr>
          <a:noFill/>
        </p:spPr>
        <p:txBody>
          <a:bodyPr/>
          <a:lstStyle/>
          <a:p>
            <a:fld id="{D10A5FD9-41E2-40FF-9E57-C7AEB4926C0B}" type="slidenum">
              <a:rPr lang="en-US" altLang="zh-CN" smtClean="0">
                <a:ea typeface="宋体" charset="-122"/>
              </a:rPr>
              <a:pPr/>
              <a:t>19</a:t>
            </a:fld>
            <a:endParaRPr lang="en-US" altLang="zh-CN" smtClean="0">
              <a:ea typeface="宋体" charset="-122"/>
            </a:endParaRPr>
          </a:p>
        </p:txBody>
      </p:sp>
      <p:sp>
        <p:nvSpPr>
          <p:cNvPr id="4" name="标题 1"/>
          <p:cNvSpPr txBox="1">
            <a:spLocks/>
          </p:cNvSpPr>
          <p:nvPr/>
        </p:nvSpPr>
        <p:spPr bwMode="auto">
          <a:xfrm>
            <a:off x="0" y="476672"/>
            <a:ext cx="8174037" cy="1295400"/>
          </a:xfrm>
          <a:prstGeom prst="rect">
            <a:avLst/>
          </a:prstGeom>
          <a:noFill/>
          <a:ln w="9525">
            <a:noFill/>
            <a:miter lim="800000"/>
            <a:headEnd/>
            <a:tailEnd/>
          </a:ln>
          <a:effectLst/>
        </p:spPr>
        <p:txBody>
          <a:bodyPr anchor="ctr">
            <a:normAutofit/>
          </a:bodyPr>
          <a:lstStyle/>
          <a:p>
            <a:pPr algn="ctr">
              <a:defRPr/>
            </a:pPr>
            <a:r>
              <a:rPr lang="zh-CN" altLang="en-US" sz="3200" b="1" dirty="0">
                <a:solidFill>
                  <a:srgbClr val="A50101"/>
                </a:solidFill>
                <a:latin typeface="黑体" pitchFamily="2" charset="-122"/>
                <a:ea typeface="黑体" pitchFamily="2" charset="-122"/>
                <a:cs typeface="+mj-cs"/>
              </a:rPr>
              <a:t>一、绿色营销的产品策略</a:t>
            </a:r>
          </a:p>
        </p:txBody>
      </p:sp>
      <p:sp>
        <p:nvSpPr>
          <p:cNvPr id="7" name="内容占位符 2"/>
          <p:cNvSpPr txBox="1">
            <a:spLocks/>
          </p:cNvSpPr>
          <p:nvPr/>
        </p:nvSpPr>
        <p:spPr bwMode="auto">
          <a:xfrm>
            <a:off x="2123728" y="2132856"/>
            <a:ext cx="7020272" cy="3691682"/>
          </a:xfrm>
          <a:prstGeom prst="rect">
            <a:avLst/>
          </a:prstGeom>
          <a:noFill/>
          <a:ln>
            <a:noFill/>
          </a:ln>
          <a:extLst>
            <a:ext uri="{909E8E84-426E-40DD-AFC4-6F175D3DCCD1}"/>
            <a:ext uri="{91240B29-F687-4F45-9708-019B960494DF}"/>
          </a:extLst>
        </p:spPr>
        <p:txBody>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ea typeface="+mn-ea"/>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ea typeface="+mn-ea"/>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ea typeface="+mn-ea"/>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ea typeface="+mn-ea"/>
              </a:defRPr>
            </a:lvl9pPr>
          </a:lstStyle>
          <a:p>
            <a:pPr eaLnBrk="1" hangingPunct="1">
              <a:lnSpc>
                <a:spcPct val="150000"/>
              </a:lnSpc>
              <a:defRPr/>
            </a:pPr>
            <a:r>
              <a:rPr lang="zh-CN" altLang="en-US" dirty="0">
                <a:latin typeface="黑体" pitchFamily="2" charset="-122"/>
                <a:ea typeface="黑体" pitchFamily="2" charset="-122"/>
              </a:rPr>
              <a:t>绿色</a:t>
            </a:r>
            <a:r>
              <a:rPr lang="zh-CN" altLang="en-US" dirty="0" smtClean="0">
                <a:latin typeface="黑体" pitchFamily="2" charset="-122"/>
                <a:ea typeface="黑体" pitchFamily="2" charset="-122"/>
              </a:rPr>
              <a:t>产品的概念</a:t>
            </a:r>
            <a:endParaRPr lang="en-US" altLang="zh-CN" dirty="0">
              <a:latin typeface="黑体" pitchFamily="2" charset="-122"/>
              <a:ea typeface="黑体" pitchFamily="2" charset="-122"/>
            </a:endParaRPr>
          </a:p>
          <a:p>
            <a:pPr eaLnBrk="1" hangingPunct="1">
              <a:lnSpc>
                <a:spcPct val="150000"/>
              </a:lnSpc>
              <a:defRPr/>
            </a:pPr>
            <a:r>
              <a:rPr lang="zh-CN" altLang="zh-CN" dirty="0" smtClean="0">
                <a:latin typeface="黑体" pitchFamily="2" charset="-122"/>
                <a:ea typeface="黑体" pitchFamily="2" charset="-122"/>
              </a:rPr>
              <a:t>绿色产品</a:t>
            </a:r>
            <a:r>
              <a:rPr lang="zh-CN" altLang="en-US" dirty="0" smtClean="0">
                <a:latin typeface="黑体" pitchFamily="2" charset="-122"/>
                <a:ea typeface="黑体" pitchFamily="2" charset="-122"/>
              </a:rPr>
              <a:t>的研发</a:t>
            </a:r>
            <a:endParaRPr lang="en-US" altLang="zh-CN" dirty="0">
              <a:latin typeface="黑体" pitchFamily="2" charset="-122"/>
              <a:ea typeface="黑体" pitchFamily="2" charset="-122"/>
            </a:endParaRPr>
          </a:p>
          <a:p>
            <a:pPr eaLnBrk="1" hangingPunct="1">
              <a:lnSpc>
                <a:spcPct val="150000"/>
              </a:lnSpc>
              <a:defRPr/>
            </a:pPr>
            <a:r>
              <a:rPr lang="zh-CN" altLang="zh-CN" dirty="0" smtClean="0">
                <a:latin typeface="黑体" pitchFamily="2" charset="-122"/>
                <a:ea typeface="黑体" pitchFamily="2" charset="-122"/>
              </a:rPr>
              <a:t>绿色</a:t>
            </a:r>
            <a:r>
              <a:rPr lang="zh-CN" altLang="zh-CN" dirty="0">
                <a:latin typeface="黑体" pitchFamily="2" charset="-122"/>
                <a:ea typeface="黑体" pitchFamily="2" charset="-122"/>
              </a:rPr>
              <a:t>包装与绿色标志</a:t>
            </a:r>
            <a:endParaRPr lang="en-US" altLang="zh-CN" dirty="0">
              <a:latin typeface="黑体" pitchFamily="2" charset="-122"/>
              <a:ea typeface="黑体" pitchFamily="2" charset="-122"/>
            </a:endParaRPr>
          </a:p>
          <a:p>
            <a:pPr lvl="1">
              <a:defRPr/>
            </a:pPr>
            <a:endParaRPr lang="en-US" altLang="zh-CN" dirty="0" smtClean="0"/>
          </a:p>
          <a:p>
            <a:pPr marL="344487" lvl="1" indent="0">
              <a:buFont typeface="Wingdings" pitchFamily="2" charset="2"/>
              <a:buNone/>
              <a:defRPr/>
            </a:pPr>
            <a:endParaRPr lang="en-US" altLang="zh-CN" sz="2400" dirty="0" smtClean="0"/>
          </a:p>
          <a:p>
            <a:pPr lvl="1">
              <a:defRPr/>
            </a:pPr>
            <a:endParaRPr lang="zh-CN" altLang="en-US" dirty="0"/>
          </a:p>
        </p:txBody>
      </p:sp>
    </p:spTree>
  </p:cSld>
  <p:clrMapOvr>
    <a:masterClrMapping/>
  </p:clrMapOvr>
  <p:transition spd="slow">
    <p:pull dir="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页脚占位符 2"/>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
        <p:nvSpPr>
          <p:cNvPr id="16386" name="灯片编号占位符 3"/>
          <p:cNvSpPr>
            <a:spLocks noGrp="1"/>
          </p:cNvSpPr>
          <p:nvPr>
            <p:ph type="sldNum" sz="quarter" idx="12"/>
          </p:nvPr>
        </p:nvSpPr>
        <p:spPr>
          <a:noFill/>
        </p:spPr>
        <p:txBody>
          <a:bodyPr/>
          <a:lstStyle/>
          <a:p>
            <a:fld id="{89145197-956F-4ACD-B504-D36065957D0E}" type="slidenum">
              <a:rPr lang="en-US" altLang="zh-CN" smtClean="0">
                <a:ea typeface="宋体" charset="-122"/>
              </a:rPr>
              <a:pPr/>
              <a:t>2</a:t>
            </a:fld>
            <a:endParaRPr lang="en-US" altLang="zh-CN" smtClean="0">
              <a:ea typeface="宋体" charset="-122"/>
            </a:endParaRPr>
          </a:p>
        </p:txBody>
      </p:sp>
      <p:sp>
        <p:nvSpPr>
          <p:cNvPr id="16387" name="标题 1"/>
          <p:cNvSpPr>
            <a:spLocks noGrp="1"/>
          </p:cNvSpPr>
          <p:nvPr>
            <p:ph type="title" idx="4294967295"/>
          </p:nvPr>
        </p:nvSpPr>
        <p:spPr>
          <a:xfrm>
            <a:off x="251520" y="476672"/>
            <a:ext cx="8472487" cy="1143000"/>
          </a:xfrm>
        </p:spPr>
        <p:txBody>
          <a:bodyPr anchor="ctr"/>
          <a:lstStyle/>
          <a:p>
            <a:pPr algn="ctr" eaLnBrk="1" hangingPunct="1"/>
            <a:r>
              <a:rPr lang="zh-CN" altLang="en-US" sz="3200" kern="1200" dirty="0" smtClean="0">
                <a:solidFill>
                  <a:srgbClr val="A50101"/>
                </a:solidFill>
                <a:latin typeface="黑体" pitchFamily="2" charset="-122"/>
                <a:ea typeface="黑体" pitchFamily="2" charset="-122"/>
              </a:rPr>
              <a:t>第一节  绿色消费的内涵及其发展</a:t>
            </a:r>
          </a:p>
        </p:txBody>
      </p:sp>
      <p:sp>
        <p:nvSpPr>
          <p:cNvPr id="16388" name="内容占位符 2"/>
          <p:cNvSpPr>
            <a:spLocks noGrp="1"/>
          </p:cNvSpPr>
          <p:nvPr>
            <p:ph idx="4294967295"/>
          </p:nvPr>
        </p:nvSpPr>
        <p:spPr>
          <a:xfrm>
            <a:off x="1619672" y="1719263"/>
            <a:ext cx="7067128" cy="4411662"/>
          </a:xfrm>
        </p:spPr>
        <p:txBody>
          <a:bodyPr/>
          <a:lstStyle/>
          <a:p>
            <a:pPr marL="762000" indent="-762000" eaLnBrk="1" hangingPunct="1">
              <a:lnSpc>
                <a:spcPct val="200000"/>
              </a:lnSpc>
              <a:buFont typeface="Wingdings" pitchFamily="2" charset="2"/>
              <a:buNone/>
            </a:pPr>
            <a:r>
              <a:rPr lang="zh-CN" altLang="en-US" sz="2400" kern="1200" dirty="0" smtClean="0">
                <a:ea typeface="黑体" pitchFamily="2" charset="-122"/>
              </a:rPr>
              <a:t>一、</a:t>
            </a:r>
            <a:r>
              <a:rPr lang="zh-CN" altLang="zh-CN" sz="2400" kern="1200" dirty="0" smtClean="0">
                <a:ea typeface="黑体" pitchFamily="2" charset="-122"/>
              </a:rPr>
              <a:t>绿色消费的概念</a:t>
            </a:r>
            <a:endParaRPr lang="en-US" altLang="zh-CN" sz="2400" kern="1200" dirty="0" smtClean="0">
              <a:ea typeface="黑体" pitchFamily="2" charset="-122"/>
            </a:endParaRPr>
          </a:p>
          <a:p>
            <a:pPr marL="762000" indent="-762000" eaLnBrk="1" hangingPunct="1">
              <a:lnSpc>
                <a:spcPct val="200000"/>
              </a:lnSpc>
              <a:buFont typeface="Wingdings" pitchFamily="2" charset="2"/>
              <a:buNone/>
            </a:pPr>
            <a:r>
              <a:rPr lang="zh-CN" altLang="en-US" sz="2400" kern="1200" dirty="0" smtClean="0">
                <a:ea typeface="黑体" pitchFamily="2" charset="-122"/>
              </a:rPr>
              <a:t>二、</a:t>
            </a:r>
            <a:r>
              <a:rPr lang="zh-CN" altLang="zh-CN" sz="2400" kern="1200" dirty="0" smtClean="0">
                <a:ea typeface="黑体" pitchFamily="2" charset="-122"/>
              </a:rPr>
              <a:t>绿色消费的</a:t>
            </a:r>
            <a:r>
              <a:rPr lang="zh-CN" altLang="en-US" sz="2400" kern="1200" dirty="0" smtClean="0">
                <a:ea typeface="黑体" pitchFamily="2" charset="-122"/>
              </a:rPr>
              <a:t>特征</a:t>
            </a:r>
            <a:endParaRPr lang="en-US" altLang="zh-CN" sz="2400" kern="1200" dirty="0" smtClean="0">
              <a:ea typeface="黑体" pitchFamily="2" charset="-122"/>
            </a:endParaRPr>
          </a:p>
          <a:p>
            <a:pPr marL="762000" indent="-762000" eaLnBrk="1" hangingPunct="1">
              <a:lnSpc>
                <a:spcPct val="200000"/>
              </a:lnSpc>
              <a:buFont typeface="Wingdings" pitchFamily="2" charset="2"/>
              <a:buNone/>
            </a:pPr>
            <a:r>
              <a:rPr lang="zh-CN" altLang="en-US" sz="2400" kern="1200" dirty="0" smtClean="0">
                <a:ea typeface="黑体" pitchFamily="2" charset="-122"/>
              </a:rPr>
              <a:t>三、</a:t>
            </a:r>
            <a:r>
              <a:rPr lang="zh-CN" altLang="zh-CN" sz="2400" kern="1200" dirty="0" smtClean="0">
                <a:ea typeface="黑体" pitchFamily="2" charset="-122"/>
              </a:rPr>
              <a:t>国际绿色消费的兴起与发展</a:t>
            </a:r>
            <a:endParaRPr lang="en-US" altLang="zh-CN" sz="2400" kern="1200" dirty="0" smtClean="0">
              <a:ea typeface="黑体" pitchFamily="2" charset="-122"/>
            </a:endParaRPr>
          </a:p>
          <a:p>
            <a:pPr marL="762000" indent="-762000" eaLnBrk="1" hangingPunct="1">
              <a:lnSpc>
                <a:spcPct val="200000"/>
              </a:lnSpc>
              <a:buFont typeface="Wingdings" pitchFamily="2" charset="2"/>
              <a:buNone/>
            </a:pPr>
            <a:r>
              <a:rPr lang="zh-CN" altLang="en-US" sz="2400" kern="1200" dirty="0" smtClean="0">
                <a:ea typeface="黑体" pitchFamily="2" charset="-122"/>
              </a:rPr>
              <a:t>四、</a:t>
            </a:r>
            <a:r>
              <a:rPr lang="zh-CN" altLang="zh-CN" sz="2400" kern="1200" dirty="0" smtClean="0">
                <a:ea typeface="黑体" pitchFamily="2" charset="-122"/>
              </a:rPr>
              <a:t>我国绿色消费的现状及其存在的问题</a:t>
            </a:r>
            <a:endParaRPr lang="en-US" altLang="zh-CN" sz="2400" kern="1200" dirty="0" smtClean="0">
              <a:ea typeface="黑体" pitchFamily="2" charset="-122"/>
            </a:endParaRPr>
          </a:p>
          <a:p>
            <a:pPr eaLnBrk="1" hangingPunct="1">
              <a:buFont typeface="Wingdings" pitchFamily="2" charset="2"/>
              <a:buNone/>
            </a:pPr>
            <a:endParaRPr lang="zh-CN" altLang="en-US" dirty="0" smtClean="0"/>
          </a:p>
        </p:txBody>
      </p:sp>
    </p:spTree>
  </p:cSld>
  <p:clrMapOvr>
    <a:masterClrMapping/>
  </p:clrMapOvr>
  <p:transition spd="slow">
    <p:pull dir="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标题 1"/>
          <p:cNvSpPr>
            <a:spLocks noGrp="1"/>
          </p:cNvSpPr>
          <p:nvPr>
            <p:ph type="title"/>
          </p:nvPr>
        </p:nvSpPr>
        <p:spPr/>
        <p:txBody>
          <a:bodyPr/>
          <a:lstStyle/>
          <a:p>
            <a:pPr marL="342900" indent="-342900" eaLnBrk="1" hangingPunct="1">
              <a:lnSpc>
                <a:spcPct val="150000"/>
              </a:lnSpc>
              <a:spcBef>
                <a:spcPct val="20000"/>
              </a:spcBef>
              <a:buClr>
                <a:schemeClr val="tx2"/>
              </a:buClr>
              <a:buSzPct val="70000"/>
              <a:buFont typeface="Wingdings" pitchFamily="2" charset="2"/>
              <a:buChar char="l"/>
              <a:defRPr/>
            </a:pPr>
            <a:r>
              <a:rPr lang="zh-CN" altLang="zh-CN" sz="3000" kern="1200" dirty="0" smtClean="0">
                <a:solidFill>
                  <a:schemeClr val="tx1"/>
                </a:solidFill>
                <a:latin typeface="黑体" pitchFamily="2" charset="-122"/>
                <a:ea typeface="黑体" pitchFamily="2" charset="-122"/>
                <a:cs typeface="+mn-cs"/>
              </a:rPr>
              <a:t>绿色产品</a:t>
            </a:r>
            <a:r>
              <a:rPr lang="zh-CN" altLang="en-US" sz="3000" kern="1200" dirty="0" smtClean="0">
                <a:solidFill>
                  <a:schemeClr val="tx1"/>
                </a:solidFill>
                <a:latin typeface="黑体" pitchFamily="2" charset="-122"/>
                <a:ea typeface="黑体" pitchFamily="2" charset="-122"/>
                <a:cs typeface="+mn-cs"/>
              </a:rPr>
              <a:t>的概念</a:t>
            </a:r>
          </a:p>
        </p:txBody>
      </p:sp>
      <p:sp>
        <p:nvSpPr>
          <p:cNvPr id="37890" name="页脚占位符 2"/>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
        <p:nvSpPr>
          <p:cNvPr id="37891" name="灯片编号占位符 2"/>
          <p:cNvSpPr>
            <a:spLocks noGrp="1"/>
          </p:cNvSpPr>
          <p:nvPr>
            <p:ph type="sldNum" sz="quarter" idx="12"/>
          </p:nvPr>
        </p:nvSpPr>
        <p:spPr>
          <a:noFill/>
        </p:spPr>
        <p:txBody>
          <a:bodyPr/>
          <a:lstStyle/>
          <a:p>
            <a:fld id="{8E42C37A-294C-43BD-91E6-D92E23125D53}" type="slidenum">
              <a:rPr lang="en-US" altLang="zh-CN" smtClean="0">
                <a:ea typeface="宋体" charset="-122"/>
              </a:rPr>
              <a:pPr/>
              <a:t>20</a:t>
            </a:fld>
            <a:endParaRPr lang="en-US" altLang="zh-CN" smtClean="0">
              <a:ea typeface="宋体" charset="-122"/>
            </a:endParaRPr>
          </a:p>
        </p:txBody>
      </p:sp>
      <p:sp>
        <p:nvSpPr>
          <p:cNvPr id="5" name="内容占位符 2"/>
          <p:cNvSpPr txBox="1">
            <a:spLocks/>
          </p:cNvSpPr>
          <p:nvPr/>
        </p:nvSpPr>
        <p:spPr bwMode="auto">
          <a:xfrm>
            <a:off x="611188" y="1700213"/>
            <a:ext cx="7705725" cy="5000625"/>
          </a:xfrm>
          <a:prstGeom prst="rect">
            <a:avLst/>
          </a:prstGeom>
          <a:noFill/>
          <a:ln w="9525">
            <a:noFill/>
            <a:miter lim="800000"/>
            <a:headEnd/>
            <a:tailEnd/>
          </a:ln>
          <a:effectLst/>
        </p:spPr>
        <p:txBody>
          <a:bodyPr>
            <a:normAutofit/>
          </a:bodyPr>
          <a:lstStyle/>
          <a:p>
            <a:pPr marL="742950" lvl="1" indent="-285750" eaLnBrk="0" hangingPunct="0">
              <a:lnSpc>
                <a:spcPct val="150000"/>
              </a:lnSpc>
              <a:spcBef>
                <a:spcPts val="1200"/>
              </a:spcBef>
              <a:spcAft>
                <a:spcPts val="600"/>
              </a:spcAft>
              <a:buClr>
                <a:srgbClr val="9A0000"/>
              </a:buClr>
              <a:buSzPct val="70000"/>
              <a:buFont typeface="Arial" pitchFamily="34" charset="0"/>
              <a:buChar char="♣"/>
              <a:defRPr/>
            </a:pPr>
            <a:r>
              <a:rPr lang="zh-CN" altLang="zh-CN" sz="2400" dirty="0">
                <a:latin typeface="黑体" pitchFamily="49" charset="-122"/>
                <a:ea typeface="黑体" pitchFamily="49" charset="-122"/>
              </a:rPr>
              <a:t>绿色产品是指在生产过程中和产品自身没有或较少对环境污染的产品，以及比传统的竞争产品更符合保护生态环境或社会环境要求的产品及服务</a:t>
            </a:r>
            <a:r>
              <a:rPr lang="zh-CN" altLang="en-US" sz="2400" dirty="0">
                <a:latin typeface="黑体" pitchFamily="49" charset="-122"/>
                <a:ea typeface="黑体" pitchFamily="49" charset="-122"/>
              </a:rPr>
              <a:t>。</a:t>
            </a:r>
          </a:p>
          <a:p>
            <a:pPr marL="742950" lvl="1" indent="-285750" eaLnBrk="0" hangingPunct="0">
              <a:lnSpc>
                <a:spcPct val="150000"/>
              </a:lnSpc>
              <a:spcBef>
                <a:spcPts val="1200"/>
              </a:spcBef>
              <a:spcAft>
                <a:spcPts val="600"/>
              </a:spcAft>
              <a:buClr>
                <a:srgbClr val="9A0000"/>
              </a:buClr>
              <a:buSzPct val="70000"/>
              <a:buFont typeface="Arial" pitchFamily="34" charset="0"/>
              <a:buChar char="♣"/>
              <a:defRPr/>
            </a:pPr>
            <a:r>
              <a:rPr lang="zh-CN" altLang="zh-CN" sz="2400" dirty="0">
                <a:latin typeface="黑体" pitchFamily="49" charset="-122"/>
                <a:ea typeface="黑体" pitchFamily="49" charset="-122"/>
              </a:rPr>
              <a:t>绿色</a:t>
            </a:r>
            <a:r>
              <a:rPr lang="zh-CN" altLang="zh-CN" sz="2400" dirty="0" smtClean="0">
                <a:latin typeface="黑体" pitchFamily="49" charset="-122"/>
                <a:ea typeface="黑体" pitchFamily="49" charset="-122"/>
              </a:rPr>
              <a:t>产品类型</a:t>
            </a:r>
            <a:r>
              <a:rPr lang="zh-CN" altLang="zh-CN" sz="2400" dirty="0">
                <a:latin typeface="黑体" pitchFamily="49" charset="-122"/>
                <a:ea typeface="黑体" pitchFamily="49" charset="-122"/>
              </a:rPr>
              <a:t>：可回收利用型、低毒低害型、低排放型、低噪声型、 节水型、节能型和可生物降解型。</a:t>
            </a:r>
            <a:endParaRPr lang="en-US" altLang="zh-CN" sz="2400" dirty="0">
              <a:latin typeface="黑体" pitchFamily="49" charset="-122"/>
              <a:ea typeface="黑体" pitchFamily="49" charset="-122"/>
            </a:endParaRPr>
          </a:p>
          <a:p>
            <a:pPr marL="692150" lvl="1" indent="-347663">
              <a:lnSpc>
                <a:spcPct val="90000"/>
              </a:lnSpc>
              <a:spcBef>
                <a:spcPts val="1200"/>
              </a:spcBef>
              <a:spcAft>
                <a:spcPts val="600"/>
              </a:spcAft>
              <a:buClr>
                <a:schemeClr val="accent2"/>
              </a:buClr>
              <a:buSzPct val="70000"/>
            </a:pPr>
            <a:endParaRPr lang="zh-CN" altLang="en-US" sz="2600" dirty="0"/>
          </a:p>
        </p:txBody>
      </p:sp>
    </p:spTree>
  </p:cSld>
  <p:clrMapOvr>
    <a:masterClrMapping/>
  </p:clrMapOvr>
  <p:transition spd="slow">
    <p:pull dir="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标题 1"/>
          <p:cNvSpPr>
            <a:spLocks noGrp="1"/>
          </p:cNvSpPr>
          <p:nvPr>
            <p:ph type="title"/>
          </p:nvPr>
        </p:nvSpPr>
        <p:spPr/>
        <p:txBody>
          <a:bodyPr/>
          <a:lstStyle/>
          <a:p>
            <a:pPr marL="342900" indent="-342900" eaLnBrk="1" hangingPunct="1">
              <a:lnSpc>
                <a:spcPct val="150000"/>
              </a:lnSpc>
              <a:spcBef>
                <a:spcPct val="20000"/>
              </a:spcBef>
              <a:buClr>
                <a:schemeClr val="tx2"/>
              </a:buClr>
              <a:buSzPct val="70000"/>
              <a:buFont typeface="Wingdings" pitchFamily="2" charset="2"/>
              <a:buChar char="l"/>
              <a:defRPr/>
            </a:pPr>
            <a:r>
              <a:rPr lang="zh-CN" altLang="zh-CN" sz="3000" kern="1200" dirty="0" smtClean="0">
                <a:solidFill>
                  <a:schemeClr val="tx1"/>
                </a:solidFill>
                <a:latin typeface="黑体" pitchFamily="2" charset="-122"/>
                <a:ea typeface="黑体" pitchFamily="2" charset="-122"/>
                <a:cs typeface="+mn-cs"/>
              </a:rPr>
              <a:t>绿色产品的研发</a:t>
            </a:r>
            <a:endParaRPr lang="zh-CN" altLang="en-US" sz="3000" kern="1200" dirty="0" smtClean="0">
              <a:solidFill>
                <a:schemeClr val="tx1"/>
              </a:solidFill>
              <a:latin typeface="黑体" pitchFamily="2" charset="-122"/>
              <a:ea typeface="黑体" pitchFamily="2" charset="-122"/>
              <a:cs typeface="+mn-cs"/>
            </a:endParaRPr>
          </a:p>
        </p:txBody>
      </p:sp>
      <p:sp>
        <p:nvSpPr>
          <p:cNvPr id="38914" name="页脚占位符 2"/>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
        <p:nvSpPr>
          <p:cNvPr id="38915" name="灯片编号占位符 2"/>
          <p:cNvSpPr>
            <a:spLocks noGrp="1"/>
          </p:cNvSpPr>
          <p:nvPr>
            <p:ph type="sldNum" sz="quarter" idx="12"/>
          </p:nvPr>
        </p:nvSpPr>
        <p:spPr>
          <a:noFill/>
        </p:spPr>
        <p:txBody>
          <a:bodyPr/>
          <a:lstStyle/>
          <a:p>
            <a:fld id="{D44F3F7A-EF85-4E58-BF99-52B70298FA8E}" type="slidenum">
              <a:rPr lang="en-US" altLang="zh-CN" smtClean="0">
                <a:ea typeface="宋体" charset="-122"/>
              </a:rPr>
              <a:pPr/>
              <a:t>21</a:t>
            </a:fld>
            <a:endParaRPr lang="en-US" altLang="zh-CN" smtClean="0">
              <a:ea typeface="宋体" charset="-122"/>
            </a:endParaRPr>
          </a:p>
        </p:txBody>
      </p:sp>
      <p:graphicFrame>
        <p:nvGraphicFramePr>
          <p:cNvPr id="5" name="图示 4"/>
          <p:cNvGraphicFramePr/>
          <p:nvPr/>
        </p:nvGraphicFramePr>
        <p:xfrm>
          <a:off x="357158" y="2143116"/>
          <a:ext cx="785818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pull dir="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标题 3"/>
          <p:cNvSpPr>
            <a:spLocks noGrp="1"/>
          </p:cNvSpPr>
          <p:nvPr>
            <p:ph type="title"/>
          </p:nvPr>
        </p:nvSpPr>
        <p:spPr>
          <a:xfrm>
            <a:off x="457200" y="260350"/>
            <a:ext cx="7543800" cy="1012825"/>
          </a:xfrm>
        </p:spPr>
        <p:txBody>
          <a:bodyPr/>
          <a:lstStyle/>
          <a:p>
            <a:pPr marL="342900" indent="-342900" eaLnBrk="1" hangingPunct="1">
              <a:lnSpc>
                <a:spcPct val="150000"/>
              </a:lnSpc>
              <a:spcBef>
                <a:spcPct val="20000"/>
              </a:spcBef>
              <a:buClr>
                <a:schemeClr val="tx2"/>
              </a:buClr>
              <a:buSzPct val="70000"/>
              <a:buFont typeface="Wingdings" pitchFamily="2" charset="2"/>
              <a:buChar char="l"/>
              <a:defRPr/>
            </a:pPr>
            <a:r>
              <a:rPr lang="zh-CN" altLang="zh-CN" sz="3000" kern="1200" dirty="0" smtClean="0">
                <a:solidFill>
                  <a:schemeClr val="tx1"/>
                </a:solidFill>
                <a:latin typeface="黑体" pitchFamily="2" charset="-122"/>
                <a:ea typeface="黑体" pitchFamily="2" charset="-122"/>
                <a:cs typeface="+mn-cs"/>
              </a:rPr>
              <a:t>绿色包装与绿色标志</a:t>
            </a:r>
            <a:endParaRPr lang="zh-CN" altLang="en-US" sz="3000" kern="1200" dirty="0" smtClean="0">
              <a:solidFill>
                <a:schemeClr val="tx1"/>
              </a:solidFill>
              <a:latin typeface="黑体" pitchFamily="2" charset="-122"/>
              <a:ea typeface="黑体" pitchFamily="2" charset="-122"/>
              <a:cs typeface="+mn-cs"/>
            </a:endParaRPr>
          </a:p>
        </p:txBody>
      </p:sp>
      <p:sp>
        <p:nvSpPr>
          <p:cNvPr id="39938" name="内容占位符 4"/>
          <p:cNvSpPr>
            <a:spLocks noGrp="1"/>
          </p:cNvSpPr>
          <p:nvPr>
            <p:ph idx="1"/>
          </p:nvPr>
        </p:nvSpPr>
        <p:spPr/>
        <p:txBody>
          <a:bodyPr/>
          <a:lstStyle/>
          <a:p>
            <a:pPr marL="342900" lvl="1" indent="0" eaLnBrk="1" hangingPunct="1">
              <a:lnSpc>
                <a:spcPct val="80000"/>
              </a:lnSpc>
              <a:spcBef>
                <a:spcPts val="1200"/>
              </a:spcBef>
              <a:spcAft>
                <a:spcPts val="600"/>
              </a:spcAft>
              <a:buFont typeface="Wingdings" pitchFamily="2" charset="2"/>
              <a:buNone/>
            </a:pPr>
            <a:endParaRPr lang="en-US" altLang="zh-CN" sz="2800" dirty="0" smtClean="0"/>
          </a:p>
          <a:p>
            <a:pPr marL="0" indent="0">
              <a:buFont typeface="Wingdings" pitchFamily="2" charset="2"/>
              <a:buNone/>
            </a:pPr>
            <a:endParaRPr lang="zh-CN" altLang="en-US" dirty="0" smtClean="0"/>
          </a:p>
        </p:txBody>
      </p:sp>
      <p:sp>
        <p:nvSpPr>
          <p:cNvPr id="39939" name="页脚占位符 1"/>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
        <p:nvSpPr>
          <p:cNvPr id="39940" name="灯片编号占位符 2"/>
          <p:cNvSpPr>
            <a:spLocks noGrp="1"/>
          </p:cNvSpPr>
          <p:nvPr>
            <p:ph type="sldNum" sz="quarter" idx="12"/>
          </p:nvPr>
        </p:nvSpPr>
        <p:spPr>
          <a:noFill/>
        </p:spPr>
        <p:txBody>
          <a:bodyPr/>
          <a:lstStyle/>
          <a:p>
            <a:fld id="{531875F7-0F0F-4187-9D37-B4AE34DBF923}" type="slidenum">
              <a:rPr lang="en-US" altLang="zh-CN" smtClean="0">
                <a:ea typeface="宋体" charset="-122"/>
              </a:rPr>
              <a:pPr/>
              <a:t>22</a:t>
            </a:fld>
            <a:endParaRPr lang="en-US" altLang="zh-CN" smtClean="0">
              <a:ea typeface="宋体" charset="-122"/>
            </a:endParaRPr>
          </a:p>
        </p:txBody>
      </p:sp>
      <p:sp>
        <p:nvSpPr>
          <p:cNvPr id="39941" name="内容占位符 2"/>
          <p:cNvSpPr txBox="1">
            <a:spLocks/>
          </p:cNvSpPr>
          <p:nvPr/>
        </p:nvSpPr>
        <p:spPr bwMode="auto">
          <a:xfrm>
            <a:off x="457200" y="1628775"/>
            <a:ext cx="8043863" cy="4800600"/>
          </a:xfrm>
          <a:prstGeom prst="rect">
            <a:avLst/>
          </a:prstGeom>
          <a:noFill/>
          <a:ln w="9525">
            <a:noFill/>
            <a:miter lim="800000"/>
            <a:headEnd/>
            <a:tailEnd/>
          </a:ln>
        </p:spPr>
        <p:txBody>
          <a:bodyPr/>
          <a:lstStyle/>
          <a:p>
            <a:pPr marL="742950" lvl="1" indent="-285750" eaLnBrk="0" hangingPunct="0">
              <a:lnSpc>
                <a:spcPct val="150000"/>
              </a:lnSpc>
              <a:spcBef>
                <a:spcPts val="1200"/>
              </a:spcBef>
              <a:spcAft>
                <a:spcPts val="600"/>
              </a:spcAft>
              <a:buClr>
                <a:srgbClr val="9A0000"/>
              </a:buClr>
              <a:buSzPct val="70000"/>
              <a:buFont typeface="Arial" pitchFamily="34" charset="0"/>
              <a:buChar char="♣"/>
              <a:defRPr/>
            </a:pPr>
            <a:r>
              <a:rPr lang="zh-CN" altLang="en-US" sz="2400" dirty="0">
                <a:latin typeface="黑体" pitchFamily="49" charset="-122"/>
                <a:ea typeface="黑体" pitchFamily="49" charset="-122"/>
              </a:rPr>
              <a:t>绿色包装及其设计原则</a:t>
            </a:r>
            <a:endParaRPr lang="en-US" altLang="zh-CN" sz="2400" dirty="0">
              <a:latin typeface="黑体" pitchFamily="49" charset="-122"/>
              <a:ea typeface="黑体" pitchFamily="49" charset="-122"/>
            </a:endParaRPr>
          </a:p>
          <a:p>
            <a:pPr>
              <a:lnSpc>
                <a:spcPct val="90000"/>
              </a:lnSpc>
              <a:spcBef>
                <a:spcPct val="20000"/>
              </a:spcBef>
              <a:buClr>
                <a:srgbClr val="330066"/>
              </a:buClr>
              <a:buSzPct val="70000"/>
            </a:pPr>
            <a:endParaRPr lang="en-US" altLang="zh-CN" sz="3200" dirty="0"/>
          </a:p>
        </p:txBody>
      </p:sp>
      <p:graphicFrame>
        <p:nvGraphicFramePr>
          <p:cNvPr id="7" name="图示 6"/>
          <p:cNvGraphicFramePr/>
          <p:nvPr/>
        </p:nvGraphicFramePr>
        <p:xfrm>
          <a:off x="1428728" y="257971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pull dir="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灯片编号占位符 2"/>
          <p:cNvSpPr>
            <a:spLocks noGrp="1"/>
          </p:cNvSpPr>
          <p:nvPr>
            <p:ph type="sldNum" sz="quarter" idx="12"/>
          </p:nvPr>
        </p:nvSpPr>
        <p:spPr>
          <a:noFill/>
        </p:spPr>
        <p:txBody>
          <a:bodyPr/>
          <a:lstStyle/>
          <a:p>
            <a:fld id="{3A3A3CE5-0898-45C5-B007-F2FDD43A7E55}" type="slidenum">
              <a:rPr lang="en-US" altLang="zh-CN" smtClean="0">
                <a:ea typeface="宋体" charset="-122"/>
              </a:rPr>
              <a:pPr/>
              <a:t>23</a:t>
            </a:fld>
            <a:endParaRPr lang="en-US" altLang="zh-CN" smtClean="0">
              <a:ea typeface="宋体" charset="-122"/>
            </a:endParaRPr>
          </a:p>
        </p:txBody>
      </p:sp>
      <p:sp>
        <p:nvSpPr>
          <p:cNvPr id="4" name="内容占位符 2"/>
          <p:cNvSpPr txBox="1">
            <a:spLocks/>
          </p:cNvSpPr>
          <p:nvPr/>
        </p:nvSpPr>
        <p:spPr bwMode="auto">
          <a:xfrm>
            <a:off x="323850" y="1125538"/>
            <a:ext cx="8329613" cy="5000625"/>
          </a:xfrm>
          <a:prstGeom prst="rect">
            <a:avLst/>
          </a:prstGeom>
          <a:noFill/>
          <a:ln w="9525">
            <a:noFill/>
            <a:miter lim="800000"/>
            <a:headEnd/>
            <a:tailEnd/>
          </a:ln>
          <a:effectLst/>
        </p:spPr>
        <p:txBody>
          <a:bodyPr>
            <a:normAutofit/>
          </a:bodyPr>
          <a:lstStyle/>
          <a:p>
            <a:pPr marL="742950" lvl="1" indent="-285750" eaLnBrk="0" hangingPunct="0">
              <a:lnSpc>
                <a:spcPct val="150000"/>
              </a:lnSpc>
              <a:spcBef>
                <a:spcPts val="1200"/>
              </a:spcBef>
              <a:spcAft>
                <a:spcPts val="600"/>
              </a:spcAft>
              <a:buClr>
                <a:srgbClr val="9A0000"/>
              </a:buClr>
              <a:buSzPct val="70000"/>
              <a:buFont typeface="Arial" pitchFamily="34" charset="0"/>
              <a:buChar char="♣"/>
              <a:defRPr/>
            </a:pPr>
            <a:r>
              <a:rPr lang="zh-CN" altLang="zh-CN" sz="2400" dirty="0">
                <a:latin typeface="黑体" pitchFamily="49" charset="-122"/>
                <a:ea typeface="黑体" pitchFamily="49" charset="-122"/>
              </a:rPr>
              <a:t>绿色标志与国际贸易壁垒</a:t>
            </a:r>
            <a:endParaRPr lang="en-US" altLang="zh-CN" sz="2400" dirty="0">
              <a:latin typeface="黑体" pitchFamily="49" charset="-122"/>
              <a:ea typeface="黑体" pitchFamily="49" charset="-122"/>
            </a:endParaRPr>
          </a:p>
          <a:p>
            <a:pPr marL="342900" lvl="1" indent="-342900">
              <a:lnSpc>
                <a:spcPct val="150000"/>
              </a:lnSpc>
              <a:spcBef>
                <a:spcPts val="600"/>
              </a:spcBef>
              <a:buClr>
                <a:schemeClr val="accent2"/>
              </a:buClr>
              <a:buSzPct val="70000"/>
            </a:pPr>
            <a:r>
              <a:rPr lang="en-US" altLang="zh-CN" sz="2800" dirty="0" smtClean="0"/>
              <a:t>          </a:t>
            </a:r>
            <a:r>
              <a:rPr lang="zh-CN" altLang="zh-CN" sz="2000" dirty="0" smtClean="0">
                <a:latin typeface="黑体" pitchFamily="49" charset="-122"/>
                <a:ea typeface="黑体" pitchFamily="49" charset="-122"/>
              </a:rPr>
              <a:t>绿色</a:t>
            </a:r>
            <a:r>
              <a:rPr lang="zh-CN" altLang="zh-CN" sz="2000" dirty="0">
                <a:latin typeface="黑体" pitchFamily="49" charset="-122"/>
                <a:ea typeface="黑体" pitchFamily="49" charset="-122"/>
              </a:rPr>
              <a:t>标志，又称为环境标志</a:t>
            </a:r>
            <a:r>
              <a:rPr lang="zh-CN" altLang="en-US" sz="2000" dirty="0">
                <a:latin typeface="黑体" pitchFamily="49" charset="-122"/>
                <a:ea typeface="黑体" pitchFamily="49" charset="-122"/>
              </a:rPr>
              <a:t>，</a:t>
            </a:r>
            <a:r>
              <a:rPr lang="zh-CN" altLang="zh-CN" sz="2000" dirty="0">
                <a:latin typeface="黑体" pitchFamily="49" charset="-122"/>
                <a:ea typeface="黑体" pitchFamily="49" charset="-122"/>
              </a:rPr>
              <a:t>是由政府部门或其授权部门按照一定环境标准颁发的特定图形，用以表示某种商品的生产、使用及处置过程符合环境保护要求，对环境无害或危害极小，有利于资源再生和回收利用。</a:t>
            </a:r>
            <a:endParaRPr lang="en-US" altLang="zh-CN" sz="2000" dirty="0">
              <a:latin typeface="黑体" pitchFamily="49" charset="-122"/>
              <a:ea typeface="黑体" pitchFamily="49" charset="-122"/>
            </a:endParaRPr>
          </a:p>
        </p:txBody>
      </p:sp>
      <p:grpSp>
        <p:nvGrpSpPr>
          <p:cNvPr id="40963" name="组合 10"/>
          <p:cNvGrpSpPr>
            <a:grpSpLocks/>
          </p:cNvGrpSpPr>
          <p:nvPr/>
        </p:nvGrpSpPr>
        <p:grpSpPr bwMode="auto">
          <a:xfrm>
            <a:off x="714375" y="3860800"/>
            <a:ext cx="8429625" cy="1624013"/>
            <a:chOff x="642910" y="4214818"/>
            <a:chExt cx="8429684" cy="1624438"/>
          </a:xfrm>
        </p:grpSpPr>
        <p:pic>
          <p:nvPicPr>
            <p:cNvPr id="40965" name="Picture 3" descr="http://www.szfa.com/images/content/2008/20080701115643420248.jpg"/>
            <p:cNvPicPr>
              <a:picLocks noChangeAspect="1" noChangeArrowheads="1"/>
            </p:cNvPicPr>
            <p:nvPr/>
          </p:nvPicPr>
          <p:blipFill>
            <a:blip r:embed="rId2" r:link="rId3" cstate="print"/>
            <a:srcRect/>
            <a:stretch>
              <a:fillRect/>
            </a:stretch>
          </p:blipFill>
          <p:spPr bwMode="auto">
            <a:xfrm>
              <a:off x="3127503" y="4214818"/>
              <a:ext cx="1158745" cy="1127350"/>
            </a:xfrm>
            <a:prstGeom prst="rect">
              <a:avLst/>
            </a:prstGeom>
            <a:noFill/>
            <a:ln w="9525">
              <a:noFill/>
              <a:miter lim="800000"/>
              <a:headEnd/>
              <a:tailEnd/>
            </a:ln>
          </p:spPr>
        </p:pic>
        <p:pic>
          <p:nvPicPr>
            <p:cNvPr id="40966" name="Picture 4" descr="http://www.szfa.com/images/content/2008/20080701120350170676.jpg"/>
            <p:cNvPicPr>
              <a:picLocks noChangeAspect="1" noChangeArrowheads="1"/>
            </p:cNvPicPr>
            <p:nvPr/>
          </p:nvPicPr>
          <p:blipFill>
            <a:blip r:embed="rId4" r:link="rId5" cstate="print"/>
            <a:srcRect/>
            <a:stretch>
              <a:fillRect/>
            </a:stretch>
          </p:blipFill>
          <p:spPr bwMode="auto">
            <a:xfrm>
              <a:off x="5199205" y="4230476"/>
              <a:ext cx="1158745" cy="1127350"/>
            </a:xfrm>
            <a:prstGeom prst="rect">
              <a:avLst/>
            </a:prstGeom>
            <a:noFill/>
            <a:ln w="9525">
              <a:noFill/>
              <a:miter lim="800000"/>
              <a:headEnd/>
              <a:tailEnd/>
            </a:ln>
          </p:spPr>
        </p:pic>
        <p:pic>
          <p:nvPicPr>
            <p:cNvPr id="40967" name="Picture 5" descr="http://www.szfa.com/images/content/2008/20080701120502951841.jpg"/>
            <p:cNvPicPr>
              <a:picLocks noChangeAspect="1" noChangeArrowheads="1"/>
            </p:cNvPicPr>
            <p:nvPr/>
          </p:nvPicPr>
          <p:blipFill>
            <a:blip r:embed="rId6" r:link="rId7" cstate="print"/>
            <a:srcRect/>
            <a:stretch>
              <a:fillRect/>
            </a:stretch>
          </p:blipFill>
          <p:spPr bwMode="auto">
            <a:xfrm>
              <a:off x="7128031" y="4230476"/>
              <a:ext cx="1158745" cy="1127350"/>
            </a:xfrm>
            <a:prstGeom prst="rect">
              <a:avLst/>
            </a:prstGeom>
            <a:noFill/>
            <a:ln w="9525">
              <a:noFill/>
              <a:miter lim="800000"/>
              <a:headEnd/>
              <a:tailEnd/>
            </a:ln>
          </p:spPr>
        </p:pic>
        <p:pic>
          <p:nvPicPr>
            <p:cNvPr id="40968" name="Picture 6" descr="http://www.szfa.com/images/content/2008/20080701140911060211_1.jpg"/>
            <p:cNvPicPr>
              <a:picLocks noChangeAspect="1" noChangeArrowheads="1"/>
            </p:cNvPicPr>
            <p:nvPr/>
          </p:nvPicPr>
          <p:blipFill>
            <a:blip r:embed="rId8" r:link="rId9" cstate="print"/>
            <a:srcRect/>
            <a:stretch>
              <a:fillRect/>
            </a:stretch>
          </p:blipFill>
          <p:spPr bwMode="auto">
            <a:xfrm>
              <a:off x="1071538" y="4214818"/>
              <a:ext cx="1174195" cy="1127350"/>
            </a:xfrm>
            <a:prstGeom prst="rect">
              <a:avLst/>
            </a:prstGeom>
            <a:noFill/>
            <a:ln w="9525">
              <a:noFill/>
              <a:miter lim="800000"/>
              <a:headEnd/>
              <a:tailEnd/>
            </a:ln>
          </p:spPr>
        </p:pic>
        <p:sp>
          <p:nvSpPr>
            <p:cNvPr id="40969" name="Rectangle 7"/>
            <p:cNvSpPr>
              <a:spLocks noChangeArrowheads="1"/>
            </p:cNvSpPr>
            <p:nvPr/>
          </p:nvSpPr>
          <p:spPr bwMode="auto">
            <a:xfrm>
              <a:off x="642910" y="5500702"/>
              <a:ext cx="8429684" cy="338554"/>
            </a:xfrm>
            <a:prstGeom prst="rect">
              <a:avLst/>
            </a:prstGeom>
            <a:noFill/>
            <a:ln w="9525">
              <a:noFill/>
              <a:miter lim="800000"/>
              <a:headEnd/>
              <a:tailEnd/>
            </a:ln>
          </p:spPr>
          <p:txBody>
            <a:bodyPr anchor="ctr">
              <a:spAutoFit/>
            </a:bodyPr>
            <a:lstStyle/>
            <a:p>
              <a:pPr indent="333375"/>
              <a:r>
                <a:rPr lang="zh-CN" altLang="en-US" sz="1600">
                  <a:latin typeface="宋体" charset="-122"/>
                  <a:cs typeface="Times New Roman" pitchFamily="18" charset="0"/>
                </a:rPr>
                <a:t>中国环境标志    德国</a:t>
              </a:r>
              <a:r>
                <a:rPr lang="zh-CN" altLang="en-US" sz="1600">
                  <a:cs typeface="Times New Roman" pitchFamily="18" charset="0"/>
                </a:rPr>
                <a:t>“</a:t>
              </a:r>
              <a:r>
                <a:rPr lang="zh-CN" altLang="en-US" sz="1600">
                  <a:latin typeface="宋体" charset="-122"/>
                  <a:cs typeface="Times New Roman" pitchFamily="18" charset="0"/>
                </a:rPr>
                <a:t>蓝色天使</a:t>
              </a:r>
              <a:r>
                <a:rPr lang="zh-CN" altLang="en-US" sz="1600">
                  <a:cs typeface="Times New Roman" pitchFamily="18" charset="0"/>
                </a:rPr>
                <a:t>”</a:t>
              </a:r>
              <a:r>
                <a:rPr lang="zh-CN" altLang="en-US" sz="1600">
                  <a:latin typeface="宋体" charset="-122"/>
                  <a:cs typeface="Times New Roman" pitchFamily="18" charset="0"/>
                </a:rPr>
                <a:t>标志   法国</a:t>
              </a:r>
              <a:r>
                <a:rPr lang="en-US" altLang="zh-CN" sz="1600">
                  <a:latin typeface="宋体" charset="-122"/>
                  <a:cs typeface="Times New Roman" pitchFamily="18" charset="0"/>
                </a:rPr>
                <a:t>NF</a:t>
              </a:r>
              <a:r>
                <a:rPr lang="zh-CN" altLang="en-US" sz="1600">
                  <a:latin typeface="宋体" charset="-122"/>
                  <a:cs typeface="Times New Roman" pitchFamily="18" charset="0"/>
                </a:rPr>
                <a:t>环境标志      加拿大</a:t>
              </a:r>
              <a:r>
                <a:rPr lang="en-US" altLang="zh-CN" sz="1600">
                  <a:latin typeface="宋体" charset="-122"/>
                  <a:cs typeface="Times New Roman" pitchFamily="18" charset="0"/>
                </a:rPr>
                <a:t>ECP</a:t>
              </a:r>
              <a:r>
                <a:rPr lang="zh-CN" altLang="en-US" sz="1600">
                  <a:latin typeface="宋体" charset="-122"/>
                  <a:cs typeface="Times New Roman" pitchFamily="18" charset="0"/>
                </a:rPr>
                <a:t>标志</a:t>
              </a:r>
              <a:endParaRPr lang="zh-CN" altLang="en-US" sz="3600"/>
            </a:p>
          </p:txBody>
        </p:sp>
      </p:grpSp>
      <p:sp>
        <p:nvSpPr>
          <p:cNvPr id="40964" name="页脚占位符 2"/>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
        <p:nvSpPr>
          <p:cNvPr id="11" name="标题 3"/>
          <p:cNvSpPr txBox="1">
            <a:spLocks/>
          </p:cNvSpPr>
          <p:nvPr/>
        </p:nvSpPr>
        <p:spPr>
          <a:xfrm>
            <a:off x="457200" y="260350"/>
            <a:ext cx="7543800" cy="1012825"/>
          </a:xfrm>
          <a:prstGeom prst="rect">
            <a:avLst/>
          </a:prstGeom>
        </p:spPr>
        <p:txBody>
          <a:bodyPr/>
          <a:lstStyle/>
          <a:p>
            <a:pPr marL="342900" marR="0" lvl="0" indent="-342900" algn="l" defTabSz="914400" rtl="0" eaLnBrk="1" fontAlgn="base" latinLnBrk="0" hangingPunct="1">
              <a:lnSpc>
                <a:spcPct val="150000"/>
              </a:lnSpc>
              <a:spcBef>
                <a:spcPct val="20000"/>
              </a:spcBef>
              <a:spcAft>
                <a:spcPct val="0"/>
              </a:spcAft>
              <a:buClr>
                <a:schemeClr val="tx2"/>
              </a:buClr>
              <a:buSzPct val="70000"/>
              <a:buFont typeface="Wingdings" pitchFamily="2" charset="2"/>
              <a:buChar char="l"/>
              <a:tabLst/>
              <a:defRPr/>
            </a:pPr>
            <a:r>
              <a:rPr kumimoji="0" lang="zh-CN" altLang="zh-CN" sz="3000" b="1" i="0" u="none" strike="noStrike" kern="1200" cap="none" spc="0" normalizeH="0" baseline="0" noProof="0" smtClean="0">
                <a:ln>
                  <a:noFill/>
                </a:ln>
                <a:solidFill>
                  <a:schemeClr val="tx1"/>
                </a:solidFill>
                <a:effectLst/>
                <a:uLnTx/>
                <a:uFillTx/>
                <a:latin typeface="黑体" pitchFamily="2" charset="-122"/>
                <a:ea typeface="黑体" pitchFamily="2" charset="-122"/>
                <a:cs typeface="+mn-cs"/>
              </a:rPr>
              <a:t>绿色包装与绿色标志</a:t>
            </a:r>
            <a:endParaRPr kumimoji="0" lang="zh-CN" altLang="en-US" sz="3000" b="1" i="0" u="none" strike="noStrike" kern="1200" cap="none" spc="0" normalizeH="0" baseline="0" noProof="0" dirty="0" smtClean="0">
              <a:ln>
                <a:noFill/>
              </a:ln>
              <a:solidFill>
                <a:schemeClr val="tx1"/>
              </a:solidFill>
              <a:effectLst/>
              <a:uLnTx/>
              <a:uFillTx/>
              <a:latin typeface="黑体" pitchFamily="2" charset="-122"/>
              <a:ea typeface="黑体" pitchFamily="2" charset="-122"/>
              <a:cs typeface="+mn-cs"/>
            </a:endParaRPr>
          </a:p>
        </p:txBody>
      </p:sp>
    </p:spTree>
  </p:cSld>
  <p:clrMapOvr>
    <a:masterClrMapping/>
  </p:clrMapOvr>
  <p:transition spd="slow">
    <p:pull dir="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灯片编号占位符 2"/>
          <p:cNvSpPr>
            <a:spLocks noGrp="1"/>
          </p:cNvSpPr>
          <p:nvPr>
            <p:ph type="sldNum" sz="quarter" idx="12"/>
          </p:nvPr>
        </p:nvSpPr>
        <p:spPr>
          <a:noFill/>
        </p:spPr>
        <p:txBody>
          <a:bodyPr/>
          <a:lstStyle/>
          <a:p>
            <a:fld id="{EA087FA5-3120-4234-881D-7FAFA33BF7B0}" type="slidenum">
              <a:rPr lang="en-US" altLang="zh-CN" smtClean="0">
                <a:ea typeface="宋体" charset="-122"/>
              </a:rPr>
              <a:pPr/>
              <a:t>24</a:t>
            </a:fld>
            <a:endParaRPr lang="en-US" altLang="zh-CN" smtClean="0">
              <a:ea typeface="宋体" charset="-122"/>
            </a:endParaRPr>
          </a:p>
        </p:txBody>
      </p:sp>
      <p:sp>
        <p:nvSpPr>
          <p:cNvPr id="4" name="内容占位符 2"/>
          <p:cNvSpPr txBox="1">
            <a:spLocks/>
          </p:cNvSpPr>
          <p:nvPr/>
        </p:nvSpPr>
        <p:spPr bwMode="auto">
          <a:xfrm>
            <a:off x="468313" y="981075"/>
            <a:ext cx="7776095" cy="5000625"/>
          </a:xfrm>
          <a:prstGeom prst="rect">
            <a:avLst/>
          </a:prstGeom>
          <a:noFill/>
          <a:ln w="9525">
            <a:noFill/>
            <a:miter lim="800000"/>
            <a:headEnd/>
            <a:tailEnd/>
          </a:ln>
          <a:effectLst/>
        </p:spPr>
        <p:txBody>
          <a:bodyPr>
            <a:normAutofit/>
          </a:bodyPr>
          <a:lstStyle/>
          <a:p>
            <a:pPr>
              <a:lnSpc>
                <a:spcPct val="120000"/>
              </a:lnSpc>
              <a:spcBef>
                <a:spcPct val="20000"/>
              </a:spcBef>
              <a:buClr>
                <a:srgbClr val="330066"/>
              </a:buClr>
              <a:buSzPct val="70000"/>
            </a:pPr>
            <a:endParaRPr lang="en-US" altLang="zh-CN" sz="3200" dirty="0"/>
          </a:p>
          <a:p>
            <a:pPr marL="1492250" lvl="3" indent="-342900">
              <a:lnSpc>
                <a:spcPct val="150000"/>
              </a:lnSpc>
              <a:spcBef>
                <a:spcPts val="1200"/>
              </a:spcBef>
              <a:buClr>
                <a:srgbClr val="C00000"/>
              </a:buClr>
              <a:buSzPct val="70000"/>
              <a:buFont typeface="Wingdings" pitchFamily="2" charset="2"/>
              <a:buChar char="p"/>
            </a:pPr>
            <a:r>
              <a:rPr lang="zh-CN" altLang="zh-CN" sz="2000" dirty="0">
                <a:latin typeface="黑体" pitchFamily="49" charset="-122"/>
                <a:ea typeface="黑体" pitchFamily="49" charset="-122"/>
              </a:rPr>
              <a:t>绿色贸易壁垒</a:t>
            </a:r>
            <a:r>
              <a:rPr lang="zh-CN" altLang="en-US" sz="2000" dirty="0">
                <a:latin typeface="黑体" pitchFamily="49" charset="-122"/>
                <a:ea typeface="黑体" pitchFamily="49" charset="-122"/>
              </a:rPr>
              <a:t>，</a:t>
            </a:r>
            <a:r>
              <a:rPr lang="zh-CN" altLang="zh-CN" sz="2000" dirty="0">
                <a:latin typeface="黑体" pitchFamily="49" charset="-122"/>
                <a:ea typeface="黑体" pitchFamily="49" charset="-122"/>
              </a:rPr>
              <a:t>又称环境壁垒，它是指进口国以保护生态环境、自然资源、人类和动植物健康为由而采取的限制甚至禁止国际贸易活动的法律、法规、标准、政策以及行政措施。</a:t>
            </a:r>
            <a:endParaRPr lang="en-US" altLang="zh-CN" sz="2000" dirty="0">
              <a:latin typeface="黑体" pitchFamily="49" charset="-122"/>
              <a:ea typeface="黑体" pitchFamily="49" charset="-122"/>
            </a:endParaRPr>
          </a:p>
          <a:p>
            <a:pPr marL="1492250" lvl="3" indent="-342900">
              <a:lnSpc>
                <a:spcPct val="150000"/>
              </a:lnSpc>
              <a:spcBef>
                <a:spcPts val="1200"/>
              </a:spcBef>
              <a:buClr>
                <a:srgbClr val="C00000"/>
              </a:buClr>
              <a:buSzPct val="70000"/>
              <a:buFont typeface="Wingdings" pitchFamily="2" charset="2"/>
              <a:buChar char="p"/>
            </a:pPr>
            <a:r>
              <a:rPr lang="zh-CN" altLang="zh-CN" sz="2000" dirty="0">
                <a:latin typeface="黑体" pitchFamily="49" charset="-122"/>
                <a:ea typeface="黑体" pitchFamily="49" charset="-122"/>
              </a:rPr>
              <a:t>常见的绿色贸易壁垒有：绿色标志制度、绿色卫生检疫制度、绿色技术标准、绿色贸易制裁等。</a:t>
            </a:r>
            <a:endParaRPr lang="en-US" altLang="zh-CN" sz="2000" dirty="0">
              <a:latin typeface="黑体" pitchFamily="49" charset="-122"/>
              <a:ea typeface="黑体" pitchFamily="49" charset="-122"/>
            </a:endParaRPr>
          </a:p>
        </p:txBody>
      </p:sp>
      <p:sp>
        <p:nvSpPr>
          <p:cNvPr id="41987" name="页脚占位符 2"/>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
        <p:nvSpPr>
          <p:cNvPr id="5" name="矩形 4"/>
          <p:cNvSpPr/>
          <p:nvPr/>
        </p:nvSpPr>
        <p:spPr>
          <a:xfrm>
            <a:off x="539552" y="692696"/>
            <a:ext cx="4320413" cy="646331"/>
          </a:xfrm>
          <a:prstGeom prst="rect">
            <a:avLst/>
          </a:prstGeom>
        </p:spPr>
        <p:txBody>
          <a:bodyPr wrap="none">
            <a:spAutoFit/>
          </a:bodyPr>
          <a:lstStyle/>
          <a:p>
            <a:pPr marL="742950" lvl="1" indent="-285750" eaLnBrk="0" hangingPunct="0">
              <a:lnSpc>
                <a:spcPct val="150000"/>
              </a:lnSpc>
              <a:spcBef>
                <a:spcPts val="1200"/>
              </a:spcBef>
              <a:spcAft>
                <a:spcPts val="600"/>
              </a:spcAft>
              <a:buClr>
                <a:srgbClr val="9A0000"/>
              </a:buClr>
              <a:buSzPct val="70000"/>
              <a:buFont typeface="Arial" pitchFamily="34" charset="0"/>
              <a:buChar char="♣"/>
              <a:defRPr/>
            </a:pPr>
            <a:r>
              <a:rPr lang="zh-CN" altLang="zh-CN" sz="2400" dirty="0" smtClean="0">
                <a:latin typeface="黑体" pitchFamily="49" charset="-122"/>
                <a:ea typeface="黑体" pitchFamily="49" charset="-122"/>
              </a:rPr>
              <a:t>绿色标志与国际贸易壁垒</a:t>
            </a:r>
            <a:endParaRPr lang="en-US" altLang="zh-CN" sz="2400" dirty="0">
              <a:latin typeface="黑体" pitchFamily="49" charset="-122"/>
              <a:ea typeface="黑体" pitchFamily="49" charset="-122"/>
            </a:endParaRPr>
          </a:p>
        </p:txBody>
      </p:sp>
    </p:spTree>
  </p:cSld>
  <p:clrMapOvr>
    <a:masterClrMapping/>
  </p:clrMapOvr>
  <p:transition spd="slow">
    <p:pull dir="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灯片编号占位符 2"/>
          <p:cNvSpPr>
            <a:spLocks noGrp="1"/>
          </p:cNvSpPr>
          <p:nvPr>
            <p:ph type="sldNum" sz="quarter" idx="12"/>
          </p:nvPr>
        </p:nvSpPr>
        <p:spPr>
          <a:noFill/>
        </p:spPr>
        <p:txBody>
          <a:bodyPr/>
          <a:lstStyle/>
          <a:p>
            <a:fld id="{E0CB0FC7-5ACC-4080-8B94-E821324B9437}" type="slidenum">
              <a:rPr lang="en-US" altLang="zh-CN" smtClean="0">
                <a:ea typeface="宋体" charset="-122"/>
              </a:rPr>
              <a:pPr/>
              <a:t>25</a:t>
            </a:fld>
            <a:endParaRPr lang="en-US" altLang="zh-CN" smtClean="0">
              <a:ea typeface="宋体" charset="-122"/>
            </a:endParaRPr>
          </a:p>
        </p:txBody>
      </p:sp>
      <p:sp>
        <p:nvSpPr>
          <p:cNvPr id="4" name="标题 1"/>
          <p:cNvSpPr txBox="1">
            <a:spLocks/>
          </p:cNvSpPr>
          <p:nvPr/>
        </p:nvSpPr>
        <p:spPr bwMode="auto">
          <a:xfrm>
            <a:off x="457200" y="122238"/>
            <a:ext cx="7543800" cy="1295400"/>
          </a:xfrm>
          <a:prstGeom prst="rect">
            <a:avLst/>
          </a:prstGeom>
          <a:noFill/>
          <a:ln w="9525">
            <a:noFill/>
            <a:miter lim="800000"/>
            <a:headEnd/>
            <a:tailEnd/>
          </a:ln>
          <a:effectLst/>
        </p:spPr>
        <p:txBody>
          <a:bodyPr anchor="ctr">
            <a:normAutofit/>
          </a:bodyPr>
          <a:lstStyle/>
          <a:p>
            <a:pPr algn="ctr">
              <a:defRPr/>
            </a:pPr>
            <a:r>
              <a:rPr lang="zh-CN" altLang="en-US" sz="3200" b="1" dirty="0">
                <a:solidFill>
                  <a:srgbClr val="A50101"/>
                </a:solidFill>
                <a:latin typeface="黑体" pitchFamily="2" charset="-122"/>
                <a:ea typeface="黑体" pitchFamily="2" charset="-122"/>
                <a:cs typeface="+mj-cs"/>
              </a:rPr>
              <a:t>二、绿色营销的定价策略</a:t>
            </a:r>
          </a:p>
        </p:txBody>
      </p:sp>
      <p:sp>
        <p:nvSpPr>
          <p:cNvPr id="5" name="内容占位符 2"/>
          <p:cNvSpPr txBox="1">
            <a:spLocks/>
          </p:cNvSpPr>
          <p:nvPr/>
        </p:nvSpPr>
        <p:spPr bwMode="auto">
          <a:xfrm>
            <a:off x="457200" y="1428750"/>
            <a:ext cx="8043863" cy="5000625"/>
          </a:xfrm>
          <a:prstGeom prst="rect">
            <a:avLst/>
          </a:prstGeom>
          <a:noFill/>
          <a:ln w="9525">
            <a:noFill/>
            <a:miter lim="800000"/>
            <a:headEnd/>
            <a:tailEnd/>
          </a:ln>
          <a:effectLst/>
        </p:spPr>
        <p:txBody>
          <a:bodyPr>
            <a:normAutofit/>
          </a:bodyPr>
          <a:lstStyle/>
          <a:p>
            <a:pPr marL="342900" indent="-342900">
              <a:lnSpc>
                <a:spcPct val="150000"/>
              </a:lnSpc>
              <a:spcBef>
                <a:spcPct val="20000"/>
              </a:spcBef>
              <a:buClr>
                <a:schemeClr val="tx2"/>
              </a:buClr>
              <a:buSzPct val="70000"/>
              <a:buFont typeface="Wingdings" pitchFamily="2" charset="2"/>
              <a:buChar char="l"/>
              <a:defRPr/>
            </a:pPr>
            <a:r>
              <a:rPr lang="zh-CN" altLang="zh-CN" sz="3000" dirty="0">
                <a:latin typeface="黑体" pitchFamily="2" charset="-122"/>
                <a:ea typeface="黑体" pitchFamily="2" charset="-122"/>
              </a:rPr>
              <a:t>绿色价格及其成本构成</a:t>
            </a:r>
            <a:endParaRPr lang="en-US" altLang="zh-CN" sz="3000" dirty="0">
              <a:latin typeface="黑体" pitchFamily="2" charset="-122"/>
              <a:ea typeface="黑体" pitchFamily="2" charset="-122"/>
            </a:endParaRPr>
          </a:p>
          <a:p>
            <a:pPr marL="234950" indent="-347663">
              <a:lnSpc>
                <a:spcPct val="80000"/>
              </a:lnSpc>
              <a:spcBef>
                <a:spcPts val="1200"/>
              </a:spcBef>
              <a:spcAft>
                <a:spcPts val="600"/>
              </a:spcAft>
              <a:buClr>
                <a:schemeClr val="accent2"/>
              </a:buClr>
              <a:buSzPct val="70000"/>
              <a:defRPr/>
            </a:pPr>
            <a:r>
              <a:rPr lang="en-US" altLang="zh-CN" sz="2800" dirty="0">
                <a:ea typeface="宋体" pitchFamily="2" charset="-122"/>
              </a:rPr>
              <a:t>          </a:t>
            </a:r>
            <a:endParaRPr lang="zh-CN" altLang="en-US" sz="2600" dirty="0">
              <a:latin typeface="+mn-lt"/>
              <a:ea typeface="+mn-ea"/>
            </a:endParaRPr>
          </a:p>
        </p:txBody>
      </p:sp>
      <p:graphicFrame>
        <p:nvGraphicFramePr>
          <p:cNvPr id="6" name="图示 5"/>
          <p:cNvGraphicFramePr/>
          <p:nvPr/>
        </p:nvGraphicFramePr>
        <p:xfrm>
          <a:off x="214282" y="2008206"/>
          <a:ext cx="792961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3013" name="页脚占位符 2"/>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Tree>
  </p:cSld>
  <p:clrMapOvr>
    <a:masterClrMapping/>
  </p:clrMapOvr>
  <p:transition spd="slow">
    <p:pull dir="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灯片编号占位符 2"/>
          <p:cNvSpPr>
            <a:spLocks noGrp="1"/>
          </p:cNvSpPr>
          <p:nvPr>
            <p:ph type="sldNum" sz="quarter" idx="12"/>
          </p:nvPr>
        </p:nvSpPr>
        <p:spPr>
          <a:noFill/>
        </p:spPr>
        <p:txBody>
          <a:bodyPr/>
          <a:lstStyle/>
          <a:p>
            <a:fld id="{95B68A61-0FF5-493C-857A-F9B5CDC2605B}" type="slidenum">
              <a:rPr lang="en-US" altLang="zh-CN" smtClean="0">
                <a:ea typeface="宋体" charset="-122"/>
              </a:rPr>
              <a:pPr/>
              <a:t>26</a:t>
            </a:fld>
            <a:endParaRPr lang="en-US" altLang="zh-CN" smtClean="0">
              <a:ea typeface="宋体" charset="-122"/>
            </a:endParaRPr>
          </a:p>
        </p:txBody>
      </p:sp>
      <p:sp>
        <p:nvSpPr>
          <p:cNvPr id="44034" name="内容占位符 2"/>
          <p:cNvSpPr txBox="1">
            <a:spLocks/>
          </p:cNvSpPr>
          <p:nvPr/>
        </p:nvSpPr>
        <p:spPr bwMode="auto">
          <a:xfrm>
            <a:off x="1331640" y="1988840"/>
            <a:ext cx="7169423" cy="4421485"/>
          </a:xfrm>
          <a:prstGeom prst="rect">
            <a:avLst/>
          </a:prstGeom>
          <a:noFill/>
          <a:ln w="9525">
            <a:noFill/>
            <a:miter lim="800000"/>
            <a:headEnd/>
            <a:tailEnd/>
          </a:ln>
        </p:spPr>
        <p:txBody>
          <a:bodyPr/>
          <a:lstStyle/>
          <a:p>
            <a:pPr marL="342900" indent="-342900">
              <a:lnSpc>
                <a:spcPct val="90000"/>
              </a:lnSpc>
              <a:spcBef>
                <a:spcPct val="20000"/>
              </a:spcBef>
              <a:buClr>
                <a:srgbClr val="330066"/>
              </a:buClr>
              <a:buSzPct val="70000"/>
              <a:buFont typeface="Wingdings" pitchFamily="2" charset="2"/>
              <a:buChar char="l"/>
            </a:pPr>
            <a:r>
              <a:rPr lang="zh-CN" altLang="zh-CN" sz="3000" dirty="0">
                <a:latin typeface="黑体" pitchFamily="2" charset="-122"/>
                <a:ea typeface="黑体" pitchFamily="2" charset="-122"/>
              </a:rPr>
              <a:t>影响绿色定价的因素</a:t>
            </a:r>
            <a:endParaRPr lang="en-US" altLang="zh-CN" sz="3000" dirty="0">
              <a:latin typeface="黑体" pitchFamily="2" charset="-122"/>
              <a:ea typeface="黑体" pitchFamily="2" charset="-122"/>
            </a:endParaRPr>
          </a:p>
          <a:p>
            <a:pPr marL="742950" lvl="1" indent="-285750" eaLnBrk="0" hangingPunct="0">
              <a:lnSpc>
                <a:spcPct val="150000"/>
              </a:lnSpc>
              <a:spcBef>
                <a:spcPts val="1200"/>
              </a:spcBef>
              <a:spcAft>
                <a:spcPts val="600"/>
              </a:spcAft>
              <a:buClr>
                <a:srgbClr val="9A0000"/>
              </a:buClr>
              <a:buSzPct val="70000"/>
              <a:buFont typeface="Arial" pitchFamily="34" charset="0"/>
              <a:buChar char="♣"/>
              <a:defRPr/>
            </a:pPr>
            <a:r>
              <a:rPr lang="zh-CN" altLang="zh-CN" sz="2400" dirty="0">
                <a:latin typeface="黑体" pitchFamily="49" charset="-122"/>
                <a:ea typeface="黑体" pitchFamily="49" charset="-122"/>
              </a:rPr>
              <a:t>“按质论价”的客观要求</a:t>
            </a:r>
            <a:endParaRPr lang="en-US" altLang="zh-CN" sz="2400" dirty="0">
              <a:latin typeface="黑体" pitchFamily="49" charset="-122"/>
              <a:ea typeface="黑体" pitchFamily="49" charset="-122"/>
            </a:endParaRPr>
          </a:p>
          <a:p>
            <a:pPr marL="742950" lvl="1" indent="-285750" eaLnBrk="0" hangingPunct="0">
              <a:lnSpc>
                <a:spcPct val="150000"/>
              </a:lnSpc>
              <a:spcBef>
                <a:spcPts val="1200"/>
              </a:spcBef>
              <a:spcAft>
                <a:spcPts val="600"/>
              </a:spcAft>
              <a:buClr>
                <a:srgbClr val="9A0000"/>
              </a:buClr>
              <a:buSzPct val="70000"/>
              <a:buFont typeface="Arial" pitchFamily="34" charset="0"/>
              <a:buChar char="♣"/>
              <a:defRPr/>
            </a:pPr>
            <a:r>
              <a:rPr lang="zh-CN" altLang="zh-CN" sz="2400" dirty="0">
                <a:latin typeface="黑体" pitchFamily="49" charset="-122"/>
                <a:ea typeface="黑体" pitchFamily="49" charset="-122"/>
              </a:rPr>
              <a:t>绿色消费需求</a:t>
            </a:r>
            <a:endParaRPr lang="en-US" altLang="zh-CN" sz="2400" dirty="0">
              <a:latin typeface="黑体" pitchFamily="49" charset="-122"/>
              <a:ea typeface="黑体" pitchFamily="49" charset="-122"/>
            </a:endParaRPr>
          </a:p>
          <a:p>
            <a:pPr marL="742950" lvl="1" indent="-285750" eaLnBrk="0" hangingPunct="0">
              <a:lnSpc>
                <a:spcPct val="150000"/>
              </a:lnSpc>
              <a:spcBef>
                <a:spcPts val="1200"/>
              </a:spcBef>
              <a:spcAft>
                <a:spcPts val="600"/>
              </a:spcAft>
              <a:buClr>
                <a:srgbClr val="9A0000"/>
              </a:buClr>
              <a:buSzPct val="70000"/>
              <a:buFont typeface="Arial" pitchFamily="34" charset="0"/>
              <a:buChar char="♣"/>
              <a:defRPr/>
            </a:pPr>
            <a:r>
              <a:rPr lang="zh-CN" altLang="zh-CN" sz="2400" dirty="0">
                <a:latin typeface="黑体" pitchFamily="49" charset="-122"/>
                <a:ea typeface="黑体" pitchFamily="49" charset="-122"/>
              </a:rPr>
              <a:t>绿色生产成本</a:t>
            </a:r>
            <a:endParaRPr lang="zh-CN" altLang="en-US" sz="2400" dirty="0">
              <a:latin typeface="黑体" pitchFamily="49" charset="-122"/>
              <a:ea typeface="黑体" pitchFamily="49" charset="-122"/>
            </a:endParaRPr>
          </a:p>
        </p:txBody>
      </p:sp>
      <p:sp>
        <p:nvSpPr>
          <p:cNvPr id="44035" name="页脚占位符 2"/>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
        <p:nvSpPr>
          <p:cNvPr id="5" name="标题 1"/>
          <p:cNvSpPr txBox="1">
            <a:spLocks/>
          </p:cNvSpPr>
          <p:nvPr/>
        </p:nvSpPr>
        <p:spPr bwMode="auto">
          <a:xfrm>
            <a:off x="467544" y="476672"/>
            <a:ext cx="7543800" cy="1295400"/>
          </a:xfrm>
          <a:prstGeom prst="rect">
            <a:avLst/>
          </a:prstGeom>
          <a:noFill/>
          <a:ln w="9525">
            <a:noFill/>
            <a:miter lim="800000"/>
            <a:headEnd/>
            <a:tailEnd/>
          </a:ln>
          <a:effectLst/>
        </p:spPr>
        <p:txBody>
          <a:bodyPr anchor="ctr">
            <a:normAutofit/>
          </a:bodyPr>
          <a:lstStyle/>
          <a:p>
            <a:pPr algn="ctr">
              <a:defRPr/>
            </a:pPr>
            <a:r>
              <a:rPr lang="zh-CN" altLang="en-US" sz="3200" b="1" dirty="0">
                <a:solidFill>
                  <a:srgbClr val="A50101"/>
                </a:solidFill>
                <a:latin typeface="黑体" pitchFamily="2" charset="-122"/>
                <a:ea typeface="黑体" pitchFamily="2" charset="-122"/>
                <a:cs typeface="+mj-cs"/>
              </a:rPr>
              <a:t>二、绿色营销的定价策略</a:t>
            </a:r>
          </a:p>
        </p:txBody>
      </p:sp>
    </p:spTree>
  </p:cSld>
  <p:clrMapOvr>
    <a:masterClrMapping/>
  </p:clrMapOvr>
  <p:transition spd="slow">
    <p:pull dir="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灯片编号占位符 2"/>
          <p:cNvSpPr>
            <a:spLocks noGrp="1"/>
          </p:cNvSpPr>
          <p:nvPr>
            <p:ph type="sldNum" sz="quarter" idx="12"/>
          </p:nvPr>
        </p:nvSpPr>
        <p:spPr>
          <a:noFill/>
        </p:spPr>
        <p:txBody>
          <a:bodyPr/>
          <a:lstStyle/>
          <a:p>
            <a:fld id="{88D63BC2-5971-4C35-963F-6E3C3AC493FA}" type="slidenum">
              <a:rPr lang="en-US" altLang="zh-CN" smtClean="0">
                <a:ea typeface="宋体" charset="-122"/>
              </a:rPr>
              <a:pPr/>
              <a:t>27</a:t>
            </a:fld>
            <a:endParaRPr lang="en-US" altLang="zh-CN" smtClean="0">
              <a:ea typeface="宋体" charset="-122"/>
            </a:endParaRPr>
          </a:p>
        </p:txBody>
      </p:sp>
      <p:sp>
        <p:nvSpPr>
          <p:cNvPr id="45058" name="内容占位符 2"/>
          <p:cNvSpPr txBox="1">
            <a:spLocks/>
          </p:cNvSpPr>
          <p:nvPr/>
        </p:nvSpPr>
        <p:spPr bwMode="auto">
          <a:xfrm>
            <a:off x="1259632" y="1916832"/>
            <a:ext cx="7241431" cy="4512543"/>
          </a:xfrm>
          <a:prstGeom prst="rect">
            <a:avLst/>
          </a:prstGeom>
          <a:noFill/>
          <a:ln w="9525">
            <a:noFill/>
            <a:miter lim="800000"/>
            <a:headEnd/>
            <a:tailEnd/>
          </a:ln>
        </p:spPr>
        <p:txBody>
          <a:bodyPr/>
          <a:lstStyle/>
          <a:p>
            <a:pPr marL="342900" indent="-342900">
              <a:lnSpc>
                <a:spcPct val="90000"/>
              </a:lnSpc>
              <a:spcBef>
                <a:spcPct val="20000"/>
              </a:spcBef>
              <a:buClr>
                <a:srgbClr val="330066"/>
              </a:buClr>
              <a:buSzPct val="70000"/>
              <a:buFont typeface="Wingdings" pitchFamily="2" charset="2"/>
              <a:buChar char="l"/>
            </a:pPr>
            <a:r>
              <a:rPr lang="zh-CN" altLang="zh-CN" sz="3000" dirty="0">
                <a:latin typeface="黑体" pitchFamily="2" charset="-122"/>
                <a:ea typeface="黑体" pitchFamily="2" charset="-122"/>
              </a:rPr>
              <a:t>绿色定价策略</a:t>
            </a:r>
            <a:endParaRPr lang="en-US" altLang="zh-CN" sz="3000" dirty="0">
              <a:latin typeface="黑体" pitchFamily="2" charset="-122"/>
              <a:ea typeface="黑体" pitchFamily="2" charset="-122"/>
            </a:endParaRPr>
          </a:p>
          <a:p>
            <a:pPr marL="742950" lvl="1" indent="-285750" eaLnBrk="0" hangingPunct="0">
              <a:lnSpc>
                <a:spcPct val="150000"/>
              </a:lnSpc>
              <a:spcBef>
                <a:spcPts val="600"/>
              </a:spcBef>
              <a:spcAft>
                <a:spcPts val="600"/>
              </a:spcAft>
              <a:buClr>
                <a:srgbClr val="9A0000"/>
              </a:buClr>
              <a:buSzPct val="70000"/>
              <a:buFont typeface="Arial" pitchFamily="34" charset="0"/>
              <a:buChar char="♣"/>
              <a:defRPr/>
            </a:pPr>
            <a:r>
              <a:rPr lang="zh-CN" altLang="zh-CN" sz="2400" dirty="0">
                <a:latin typeface="黑体" pitchFamily="49" charset="-122"/>
                <a:ea typeface="黑体" pitchFamily="49" charset="-122"/>
              </a:rPr>
              <a:t>目标定价策略</a:t>
            </a:r>
            <a:endParaRPr lang="en-US" altLang="zh-CN" sz="2400" dirty="0">
              <a:latin typeface="黑体" pitchFamily="49" charset="-122"/>
              <a:ea typeface="黑体" pitchFamily="49" charset="-122"/>
            </a:endParaRPr>
          </a:p>
          <a:p>
            <a:pPr marL="742950" lvl="1" indent="-285750" eaLnBrk="0" hangingPunct="0">
              <a:lnSpc>
                <a:spcPct val="150000"/>
              </a:lnSpc>
              <a:spcBef>
                <a:spcPts val="600"/>
              </a:spcBef>
              <a:spcAft>
                <a:spcPts val="600"/>
              </a:spcAft>
              <a:buClr>
                <a:srgbClr val="9A0000"/>
              </a:buClr>
              <a:buSzPct val="70000"/>
              <a:buFont typeface="Arial" pitchFamily="34" charset="0"/>
              <a:buChar char="♣"/>
              <a:defRPr/>
            </a:pPr>
            <a:r>
              <a:rPr lang="zh-CN" altLang="zh-CN" sz="2400" dirty="0">
                <a:latin typeface="黑体" pitchFamily="49" charset="-122"/>
                <a:ea typeface="黑体" pitchFamily="49" charset="-122"/>
              </a:rPr>
              <a:t>心理定价策略</a:t>
            </a:r>
            <a:endParaRPr lang="en-US" altLang="zh-CN" sz="2400" dirty="0">
              <a:latin typeface="黑体" pitchFamily="49" charset="-122"/>
              <a:ea typeface="黑体" pitchFamily="49" charset="-122"/>
            </a:endParaRPr>
          </a:p>
          <a:p>
            <a:pPr marL="742950" lvl="1" indent="-285750" eaLnBrk="0" hangingPunct="0">
              <a:lnSpc>
                <a:spcPct val="150000"/>
              </a:lnSpc>
              <a:spcBef>
                <a:spcPts val="600"/>
              </a:spcBef>
              <a:spcAft>
                <a:spcPts val="600"/>
              </a:spcAft>
              <a:buClr>
                <a:srgbClr val="9A0000"/>
              </a:buClr>
              <a:buSzPct val="70000"/>
              <a:buFont typeface="Arial" pitchFamily="34" charset="0"/>
              <a:buChar char="♣"/>
              <a:defRPr/>
            </a:pPr>
            <a:r>
              <a:rPr lang="zh-CN" altLang="zh-CN" sz="2400" dirty="0">
                <a:latin typeface="黑体" pitchFamily="49" charset="-122"/>
                <a:ea typeface="黑体" pitchFamily="49" charset="-122"/>
              </a:rPr>
              <a:t>新产品定价策略</a:t>
            </a:r>
            <a:endParaRPr lang="en-US" altLang="zh-CN" sz="2400" dirty="0">
              <a:latin typeface="黑体" pitchFamily="49" charset="-122"/>
              <a:ea typeface="黑体" pitchFamily="49" charset="-122"/>
            </a:endParaRPr>
          </a:p>
          <a:p>
            <a:pPr marL="742950" lvl="1" indent="-285750" eaLnBrk="0" hangingPunct="0">
              <a:lnSpc>
                <a:spcPct val="150000"/>
              </a:lnSpc>
              <a:spcBef>
                <a:spcPts val="600"/>
              </a:spcBef>
              <a:spcAft>
                <a:spcPts val="600"/>
              </a:spcAft>
              <a:buClr>
                <a:srgbClr val="9A0000"/>
              </a:buClr>
              <a:buSzPct val="70000"/>
              <a:buFont typeface="Arial" pitchFamily="34" charset="0"/>
              <a:buChar char="♣"/>
              <a:defRPr/>
            </a:pPr>
            <a:r>
              <a:rPr lang="zh-CN" altLang="zh-CN" sz="2400" dirty="0">
                <a:latin typeface="黑体" pitchFamily="49" charset="-122"/>
                <a:ea typeface="黑体" pitchFamily="49" charset="-122"/>
              </a:rPr>
              <a:t>随行就市定价策略</a:t>
            </a:r>
            <a:endParaRPr lang="en-US" altLang="zh-CN" sz="2400" dirty="0">
              <a:latin typeface="黑体" pitchFamily="49" charset="-122"/>
              <a:ea typeface="黑体" pitchFamily="49" charset="-122"/>
            </a:endParaRPr>
          </a:p>
          <a:p>
            <a:pPr marL="742950" lvl="1" indent="-285750" eaLnBrk="0" hangingPunct="0">
              <a:lnSpc>
                <a:spcPct val="150000"/>
              </a:lnSpc>
              <a:spcBef>
                <a:spcPts val="600"/>
              </a:spcBef>
              <a:spcAft>
                <a:spcPts val="600"/>
              </a:spcAft>
              <a:buClr>
                <a:srgbClr val="9A0000"/>
              </a:buClr>
              <a:buSzPct val="70000"/>
              <a:buFont typeface="Arial" pitchFamily="34" charset="0"/>
              <a:buChar char="♣"/>
              <a:defRPr/>
            </a:pPr>
            <a:r>
              <a:rPr lang="zh-CN" altLang="zh-CN" sz="2400" dirty="0">
                <a:latin typeface="黑体" pitchFamily="49" charset="-122"/>
                <a:ea typeface="黑体" pitchFamily="49" charset="-122"/>
              </a:rPr>
              <a:t>认知价值定价策略</a:t>
            </a:r>
            <a:endParaRPr lang="zh-CN" altLang="en-US" sz="2400" dirty="0">
              <a:latin typeface="黑体" pitchFamily="49" charset="-122"/>
              <a:ea typeface="黑体" pitchFamily="49" charset="-122"/>
            </a:endParaRPr>
          </a:p>
        </p:txBody>
      </p:sp>
      <p:sp>
        <p:nvSpPr>
          <p:cNvPr id="45059" name="页脚占位符 2"/>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
        <p:nvSpPr>
          <p:cNvPr id="5" name="标题 1"/>
          <p:cNvSpPr txBox="1">
            <a:spLocks/>
          </p:cNvSpPr>
          <p:nvPr/>
        </p:nvSpPr>
        <p:spPr bwMode="auto">
          <a:xfrm>
            <a:off x="467544" y="476672"/>
            <a:ext cx="7543800" cy="1295400"/>
          </a:xfrm>
          <a:prstGeom prst="rect">
            <a:avLst/>
          </a:prstGeom>
          <a:noFill/>
          <a:ln w="9525">
            <a:noFill/>
            <a:miter lim="800000"/>
            <a:headEnd/>
            <a:tailEnd/>
          </a:ln>
          <a:effectLst/>
        </p:spPr>
        <p:txBody>
          <a:bodyPr anchor="ctr">
            <a:normAutofit/>
          </a:bodyPr>
          <a:lstStyle/>
          <a:p>
            <a:pPr algn="ctr">
              <a:defRPr/>
            </a:pPr>
            <a:r>
              <a:rPr lang="zh-CN" altLang="en-US" sz="3200" b="1" dirty="0">
                <a:solidFill>
                  <a:srgbClr val="A50101"/>
                </a:solidFill>
                <a:latin typeface="黑体" pitchFamily="2" charset="-122"/>
                <a:ea typeface="黑体" pitchFamily="2" charset="-122"/>
                <a:cs typeface="+mj-cs"/>
              </a:rPr>
              <a:t>二、绿色营销的定价策略</a:t>
            </a:r>
          </a:p>
        </p:txBody>
      </p:sp>
    </p:spTree>
  </p:cSld>
  <p:clrMapOvr>
    <a:masterClrMapping/>
  </p:clrMapOvr>
  <p:transition spd="slow">
    <p:pull dir="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内容占位符 4"/>
          <p:cNvSpPr>
            <a:spLocks noGrp="1"/>
          </p:cNvSpPr>
          <p:nvPr>
            <p:ph idx="1"/>
          </p:nvPr>
        </p:nvSpPr>
        <p:spPr>
          <a:xfrm>
            <a:off x="2267744" y="1772816"/>
            <a:ext cx="6717506" cy="4267622"/>
          </a:xfrm>
        </p:spPr>
        <p:txBody>
          <a:bodyPr/>
          <a:lstStyle/>
          <a:p>
            <a:pPr>
              <a:lnSpc>
                <a:spcPct val="150000"/>
              </a:lnSpc>
              <a:spcAft>
                <a:spcPts val="600"/>
              </a:spcAft>
              <a:buClr>
                <a:srgbClr val="330066"/>
              </a:buClr>
            </a:pPr>
            <a:r>
              <a:rPr lang="zh-CN" altLang="zh-CN" kern="1200" dirty="0" smtClean="0">
                <a:latin typeface="黑体" pitchFamily="2" charset="-122"/>
                <a:ea typeface="黑体" pitchFamily="2" charset="-122"/>
              </a:rPr>
              <a:t>绿色广告</a:t>
            </a:r>
            <a:endParaRPr lang="en-US" altLang="zh-CN" kern="1200" dirty="0" smtClean="0">
              <a:latin typeface="黑体" pitchFamily="2" charset="-122"/>
              <a:ea typeface="黑体" pitchFamily="2" charset="-122"/>
            </a:endParaRPr>
          </a:p>
          <a:p>
            <a:pPr>
              <a:lnSpc>
                <a:spcPct val="150000"/>
              </a:lnSpc>
              <a:spcAft>
                <a:spcPts val="600"/>
              </a:spcAft>
              <a:buClr>
                <a:srgbClr val="330066"/>
              </a:buClr>
            </a:pPr>
            <a:r>
              <a:rPr lang="zh-CN" altLang="zh-CN" kern="1200" dirty="0" smtClean="0">
                <a:latin typeface="黑体" pitchFamily="2" charset="-122"/>
                <a:ea typeface="黑体" pitchFamily="2" charset="-122"/>
              </a:rPr>
              <a:t>绿色公共关系</a:t>
            </a:r>
            <a:endParaRPr lang="en-US" altLang="zh-CN" kern="1200" dirty="0" smtClean="0">
              <a:latin typeface="黑体" pitchFamily="2" charset="-122"/>
              <a:ea typeface="黑体" pitchFamily="2" charset="-122"/>
            </a:endParaRPr>
          </a:p>
          <a:p>
            <a:pPr>
              <a:lnSpc>
                <a:spcPct val="150000"/>
              </a:lnSpc>
              <a:spcAft>
                <a:spcPts val="600"/>
              </a:spcAft>
              <a:buClr>
                <a:srgbClr val="330066"/>
              </a:buClr>
            </a:pPr>
            <a:r>
              <a:rPr lang="zh-CN" altLang="en-US" kern="1200" dirty="0" smtClean="0">
                <a:latin typeface="黑体" pitchFamily="2" charset="-122"/>
                <a:ea typeface="黑体" pitchFamily="2" charset="-122"/>
              </a:rPr>
              <a:t>绿色促销</a:t>
            </a:r>
            <a:endParaRPr lang="en-US" altLang="zh-CN" kern="1200" dirty="0" smtClean="0">
              <a:latin typeface="黑体" pitchFamily="2" charset="-122"/>
              <a:ea typeface="黑体" pitchFamily="2" charset="-122"/>
            </a:endParaRPr>
          </a:p>
          <a:p>
            <a:pPr>
              <a:lnSpc>
                <a:spcPct val="150000"/>
              </a:lnSpc>
              <a:spcAft>
                <a:spcPts val="600"/>
              </a:spcAft>
              <a:buClr>
                <a:srgbClr val="330066"/>
              </a:buClr>
            </a:pPr>
            <a:r>
              <a:rPr lang="zh-CN" altLang="en-US" kern="1200" dirty="0" smtClean="0">
                <a:latin typeface="黑体" pitchFamily="2" charset="-122"/>
                <a:ea typeface="黑体" pitchFamily="2" charset="-122"/>
              </a:rPr>
              <a:t>绿色人员促销</a:t>
            </a:r>
            <a:endParaRPr lang="en-US" altLang="zh-CN" kern="1200" dirty="0" smtClean="0">
              <a:latin typeface="黑体" pitchFamily="2" charset="-122"/>
              <a:ea typeface="黑体" pitchFamily="2" charset="-122"/>
            </a:endParaRPr>
          </a:p>
          <a:p>
            <a:endParaRPr lang="en-US" altLang="zh-CN" sz="2800" dirty="0" smtClean="0"/>
          </a:p>
          <a:p>
            <a:endParaRPr lang="zh-CN" altLang="en-US" dirty="0" smtClean="0"/>
          </a:p>
        </p:txBody>
      </p:sp>
      <p:sp>
        <p:nvSpPr>
          <p:cNvPr id="46082" name="页脚占位符 1"/>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
        <p:nvSpPr>
          <p:cNvPr id="46083" name="灯片编号占位符 2"/>
          <p:cNvSpPr>
            <a:spLocks noGrp="1"/>
          </p:cNvSpPr>
          <p:nvPr>
            <p:ph type="sldNum" sz="quarter" idx="12"/>
          </p:nvPr>
        </p:nvSpPr>
        <p:spPr>
          <a:noFill/>
        </p:spPr>
        <p:txBody>
          <a:bodyPr/>
          <a:lstStyle/>
          <a:p>
            <a:fld id="{120A3E3A-CBD7-44C5-A5B2-219C6601B13A}" type="slidenum">
              <a:rPr lang="en-US" altLang="zh-CN" smtClean="0">
                <a:ea typeface="宋体" charset="-122"/>
              </a:rPr>
              <a:pPr/>
              <a:t>28</a:t>
            </a:fld>
            <a:endParaRPr lang="en-US" altLang="zh-CN" smtClean="0">
              <a:ea typeface="宋体" charset="-122"/>
            </a:endParaRPr>
          </a:p>
        </p:txBody>
      </p:sp>
      <p:sp>
        <p:nvSpPr>
          <p:cNvPr id="46084" name="标题 1"/>
          <p:cNvSpPr>
            <a:spLocks noGrp="1"/>
          </p:cNvSpPr>
          <p:nvPr>
            <p:ph type="title"/>
          </p:nvPr>
        </p:nvSpPr>
        <p:spPr>
          <a:xfrm>
            <a:off x="467544" y="548680"/>
            <a:ext cx="7543800" cy="1295400"/>
          </a:xfrm>
        </p:spPr>
        <p:txBody>
          <a:bodyPr anchor="ctr"/>
          <a:lstStyle/>
          <a:p>
            <a:pPr algn="ctr"/>
            <a:r>
              <a:rPr lang="zh-CN" altLang="en-US" sz="3200" kern="1200" dirty="0" smtClean="0">
                <a:solidFill>
                  <a:srgbClr val="A50101"/>
                </a:solidFill>
                <a:latin typeface="黑体" pitchFamily="2" charset="-122"/>
                <a:ea typeface="黑体" pitchFamily="2" charset="-122"/>
              </a:rPr>
              <a:t>三、绿色营销的沟通策略</a:t>
            </a:r>
          </a:p>
        </p:txBody>
      </p:sp>
    </p:spTree>
  </p:cSld>
  <p:clrMapOvr>
    <a:masterClrMapping/>
  </p:clrMapOvr>
  <p:transition spd="slow">
    <p:pull dir="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灯片编号占位符 2"/>
          <p:cNvSpPr>
            <a:spLocks noGrp="1"/>
          </p:cNvSpPr>
          <p:nvPr>
            <p:ph type="sldNum" sz="quarter" idx="12"/>
          </p:nvPr>
        </p:nvSpPr>
        <p:spPr>
          <a:noFill/>
        </p:spPr>
        <p:txBody>
          <a:bodyPr/>
          <a:lstStyle/>
          <a:p>
            <a:fld id="{82838392-BD79-47A3-8482-45E190735A2F}" type="slidenum">
              <a:rPr lang="en-US" altLang="zh-CN" smtClean="0">
                <a:ea typeface="宋体" charset="-122"/>
              </a:rPr>
              <a:pPr/>
              <a:t>29</a:t>
            </a:fld>
            <a:endParaRPr lang="en-US" altLang="zh-CN" smtClean="0">
              <a:ea typeface="宋体" charset="-122"/>
            </a:endParaRPr>
          </a:p>
        </p:txBody>
      </p:sp>
      <p:sp>
        <p:nvSpPr>
          <p:cNvPr id="47106" name="内容占位符 2"/>
          <p:cNvSpPr txBox="1">
            <a:spLocks/>
          </p:cNvSpPr>
          <p:nvPr/>
        </p:nvSpPr>
        <p:spPr bwMode="auto">
          <a:xfrm>
            <a:off x="457200" y="1268760"/>
            <a:ext cx="8043863" cy="5070128"/>
          </a:xfrm>
          <a:prstGeom prst="rect">
            <a:avLst/>
          </a:prstGeom>
          <a:noFill/>
          <a:ln w="9525">
            <a:noFill/>
            <a:miter lim="800000"/>
            <a:headEnd/>
            <a:tailEnd/>
          </a:ln>
        </p:spPr>
        <p:txBody>
          <a:bodyPr/>
          <a:lstStyle/>
          <a:p>
            <a:pPr marL="342900" indent="-342900">
              <a:lnSpc>
                <a:spcPct val="90000"/>
              </a:lnSpc>
              <a:spcBef>
                <a:spcPct val="20000"/>
              </a:spcBef>
              <a:buClr>
                <a:srgbClr val="330066"/>
              </a:buClr>
              <a:buSzPct val="70000"/>
              <a:buFont typeface="Wingdings" pitchFamily="2" charset="2"/>
              <a:buChar char="l"/>
            </a:pPr>
            <a:r>
              <a:rPr lang="zh-CN" altLang="zh-CN" sz="3000" dirty="0">
                <a:latin typeface="黑体" pitchFamily="2" charset="-122"/>
                <a:ea typeface="黑体" pitchFamily="2" charset="-122"/>
              </a:rPr>
              <a:t>绿色广告</a:t>
            </a:r>
            <a:endParaRPr lang="en-US" altLang="zh-CN" sz="3000" dirty="0">
              <a:latin typeface="黑体" pitchFamily="2" charset="-122"/>
              <a:ea typeface="黑体" pitchFamily="2" charset="-122"/>
            </a:endParaRPr>
          </a:p>
          <a:p>
            <a:pPr marL="742950" lvl="1" indent="-285750" eaLnBrk="0" hangingPunct="0">
              <a:lnSpc>
                <a:spcPct val="150000"/>
              </a:lnSpc>
              <a:spcBef>
                <a:spcPts val="1200"/>
              </a:spcBef>
              <a:spcAft>
                <a:spcPts val="600"/>
              </a:spcAft>
              <a:buClr>
                <a:srgbClr val="9A0000"/>
              </a:buClr>
              <a:buSzPct val="70000"/>
              <a:buFont typeface="Arial" pitchFamily="34" charset="0"/>
              <a:buChar char="♣"/>
              <a:defRPr/>
            </a:pPr>
            <a:r>
              <a:rPr lang="zh-CN" altLang="zh-CN" sz="2400" dirty="0">
                <a:latin typeface="黑体" pitchFamily="49" charset="-122"/>
                <a:ea typeface="黑体" pitchFamily="49" charset="-122"/>
              </a:rPr>
              <a:t>绿色广告的沟通目标</a:t>
            </a:r>
            <a:endParaRPr lang="en-US" altLang="zh-CN" sz="2400" dirty="0">
              <a:latin typeface="黑体" pitchFamily="49" charset="-122"/>
              <a:ea typeface="黑体" pitchFamily="49" charset="-122"/>
            </a:endParaRPr>
          </a:p>
          <a:p>
            <a:pPr marL="1492250" lvl="3" indent="-342900">
              <a:lnSpc>
                <a:spcPct val="150000"/>
              </a:lnSpc>
              <a:spcBef>
                <a:spcPts val="1200"/>
              </a:spcBef>
              <a:buClr>
                <a:srgbClr val="C00000"/>
              </a:buClr>
              <a:buSzPct val="70000"/>
              <a:buFont typeface="Wingdings" pitchFamily="2" charset="2"/>
              <a:buChar char="p"/>
            </a:pPr>
            <a:r>
              <a:rPr lang="zh-CN" altLang="zh-CN" sz="2000" dirty="0">
                <a:latin typeface="黑体" pitchFamily="49" charset="-122"/>
                <a:ea typeface="黑体" pitchFamily="49" charset="-122"/>
              </a:rPr>
              <a:t>宣传绿色产品或绿色服务</a:t>
            </a:r>
            <a:endParaRPr lang="en-US" altLang="zh-CN" sz="2000" dirty="0">
              <a:latin typeface="黑体" pitchFamily="49" charset="-122"/>
              <a:ea typeface="黑体" pitchFamily="49" charset="-122"/>
            </a:endParaRPr>
          </a:p>
          <a:p>
            <a:pPr marL="1492250" lvl="3" indent="-342900">
              <a:lnSpc>
                <a:spcPct val="150000"/>
              </a:lnSpc>
              <a:spcBef>
                <a:spcPts val="1200"/>
              </a:spcBef>
              <a:buClr>
                <a:srgbClr val="C00000"/>
              </a:buClr>
              <a:buSzPct val="70000"/>
              <a:buFont typeface="Wingdings" pitchFamily="2" charset="2"/>
              <a:buChar char="p"/>
            </a:pPr>
            <a:r>
              <a:rPr lang="zh-CN" altLang="zh-CN" sz="2000" dirty="0">
                <a:latin typeface="黑体" pitchFamily="49" charset="-122"/>
                <a:ea typeface="黑体" pitchFamily="49" charset="-122"/>
              </a:rPr>
              <a:t>推广绿色新理念</a:t>
            </a:r>
            <a:endParaRPr lang="en-US" altLang="zh-CN" sz="2000" dirty="0">
              <a:latin typeface="黑体" pitchFamily="49" charset="-122"/>
              <a:ea typeface="黑体" pitchFamily="49" charset="-122"/>
            </a:endParaRPr>
          </a:p>
          <a:p>
            <a:pPr marL="1492250" lvl="3" indent="-342900">
              <a:lnSpc>
                <a:spcPct val="150000"/>
              </a:lnSpc>
              <a:spcBef>
                <a:spcPts val="1200"/>
              </a:spcBef>
              <a:buClr>
                <a:srgbClr val="C00000"/>
              </a:buClr>
              <a:buSzPct val="70000"/>
              <a:buFont typeface="Wingdings" pitchFamily="2" charset="2"/>
              <a:buChar char="p"/>
            </a:pPr>
            <a:r>
              <a:rPr lang="zh-CN" altLang="zh-CN" sz="2000" dirty="0">
                <a:latin typeface="黑体" pitchFamily="49" charset="-122"/>
                <a:ea typeface="黑体" pitchFamily="49" charset="-122"/>
              </a:rPr>
              <a:t>树立企业或组织的绿色形象</a:t>
            </a:r>
            <a:endParaRPr lang="en-US" altLang="zh-CN" sz="2000" dirty="0">
              <a:latin typeface="黑体" pitchFamily="49" charset="-122"/>
              <a:ea typeface="黑体" pitchFamily="49" charset="-122"/>
            </a:endParaRPr>
          </a:p>
          <a:p>
            <a:pPr marL="1492250" lvl="3" indent="-342900">
              <a:lnSpc>
                <a:spcPct val="150000"/>
              </a:lnSpc>
              <a:spcBef>
                <a:spcPts val="1200"/>
              </a:spcBef>
              <a:buClr>
                <a:srgbClr val="C00000"/>
              </a:buClr>
              <a:buSzPct val="70000"/>
              <a:buFont typeface="Wingdings" pitchFamily="2" charset="2"/>
              <a:buChar char="p"/>
            </a:pPr>
            <a:r>
              <a:rPr lang="zh-CN" altLang="zh-CN" sz="2000" dirty="0">
                <a:latin typeface="黑体" pitchFamily="49" charset="-122"/>
                <a:ea typeface="黑体" pitchFamily="49" charset="-122"/>
              </a:rPr>
              <a:t>倡导绿色</a:t>
            </a:r>
            <a:r>
              <a:rPr lang="zh-CN" altLang="zh-CN" sz="2000" dirty="0" smtClean="0">
                <a:latin typeface="黑体" pitchFamily="49" charset="-122"/>
                <a:ea typeface="黑体" pitchFamily="49" charset="-122"/>
              </a:rPr>
              <a:t>消费行为</a:t>
            </a:r>
            <a:endParaRPr lang="en-US" altLang="zh-CN" sz="2000" dirty="0">
              <a:latin typeface="黑体" pitchFamily="49" charset="-122"/>
              <a:ea typeface="黑体" pitchFamily="49" charset="-122"/>
            </a:endParaRPr>
          </a:p>
        </p:txBody>
      </p:sp>
      <p:sp>
        <p:nvSpPr>
          <p:cNvPr id="47107" name="页脚占位符 2"/>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
        <p:nvSpPr>
          <p:cNvPr id="5" name="标题 1"/>
          <p:cNvSpPr txBox="1">
            <a:spLocks/>
          </p:cNvSpPr>
          <p:nvPr/>
        </p:nvSpPr>
        <p:spPr>
          <a:xfrm>
            <a:off x="611560" y="188640"/>
            <a:ext cx="7543800" cy="12954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0" normalizeH="0" baseline="0" noProof="0" smtClean="0">
                <a:ln>
                  <a:noFill/>
                </a:ln>
                <a:solidFill>
                  <a:srgbClr val="A50101"/>
                </a:solidFill>
                <a:effectLst/>
                <a:uLnTx/>
                <a:uFillTx/>
                <a:latin typeface="黑体" pitchFamily="2" charset="-122"/>
                <a:ea typeface="黑体" pitchFamily="2" charset="-122"/>
                <a:cs typeface="+mj-cs"/>
              </a:rPr>
              <a:t>三、绿色营销的沟通策略</a:t>
            </a:r>
            <a:endParaRPr kumimoji="0" lang="zh-CN" altLang="en-US" sz="3200" b="1" i="0" u="none" strike="noStrike" kern="1200" cap="none" spc="0" normalizeH="0" baseline="0" noProof="0" dirty="0" smtClean="0">
              <a:ln>
                <a:noFill/>
              </a:ln>
              <a:solidFill>
                <a:srgbClr val="A50101"/>
              </a:solidFill>
              <a:effectLst/>
              <a:uLnTx/>
              <a:uFillTx/>
              <a:latin typeface="黑体" pitchFamily="2" charset="-122"/>
              <a:ea typeface="黑体" pitchFamily="2" charset="-122"/>
              <a:cs typeface="+mj-cs"/>
            </a:endParaRPr>
          </a:p>
        </p:txBody>
      </p:sp>
    </p:spTree>
  </p:cSld>
  <p:clrMapOvr>
    <a:masterClrMapping/>
  </p:clrMapOvr>
  <p:transition spd="slow">
    <p:pull dir="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灯片编号占位符 3"/>
          <p:cNvSpPr>
            <a:spLocks noGrp="1"/>
          </p:cNvSpPr>
          <p:nvPr>
            <p:ph type="sldNum" sz="quarter" idx="12"/>
          </p:nvPr>
        </p:nvSpPr>
        <p:spPr>
          <a:noFill/>
        </p:spPr>
        <p:txBody>
          <a:bodyPr/>
          <a:lstStyle/>
          <a:p>
            <a:fld id="{684F659C-9905-4E14-9CB1-F908EC89313B}" type="slidenum">
              <a:rPr lang="en-US" altLang="zh-CN" smtClean="0">
                <a:ea typeface="宋体" charset="-122"/>
              </a:rPr>
              <a:pPr/>
              <a:t>3</a:t>
            </a:fld>
            <a:endParaRPr lang="en-US" altLang="zh-CN" smtClean="0">
              <a:ea typeface="宋体" charset="-122"/>
            </a:endParaRPr>
          </a:p>
        </p:txBody>
      </p:sp>
      <p:sp>
        <p:nvSpPr>
          <p:cNvPr id="18434" name="内容占位符 2"/>
          <p:cNvSpPr>
            <a:spLocks noGrp="1"/>
          </p:cNvSpPr>
          <p:nvPr>
            <p:ph idx="4294967295"/>
          </p:nvPr>
        </p:nvSpPr>
        <p:spPr>
          <a:xfrm>
            <a:off x="467544" y="1556792"/>
            <a:ext cx="8229600" cy="4411662"/>
          </a:xfrm>
        </p:spPr>
        <p:txBody>
          <a:bodyPr/>
          <a:lstStyle/>
          <a:p>
            <a:pPr>
              <a:lnSpc>
                <a:spcPct val="150000"/>
              </a:lnSpc>
            </a:pPr>
            <a:r>
              <a:rPr lang="zh-CN" altLang="en-US" dirty="0" smtClean="0">
                <a:latin typeface="黑体" pitchFamily="2" charset="-122"/>
                <a:ea typeface="黑体" pitchFamily="2" charset="-122"/>
              </a:rPr>
              <a:t>绿色消费的概念</a:t>
            </a:r>
          </a:p>
          <a:p>
            <a:pPr eaLnBrk="1" hangingPunct="1">
              <a:lnSpc>
                <a:spcPct val="150000"/>
              </a:lnSpc>
              <a:buFont typeface="Wingdings" pitchFamily="2" charset="2"/>
              <a:buNone/>
            </a:pPr>
            <a:r>
              <a:rPr lang="zh-CN" altLang="en-US" dirty="0" smtClean="0"/>
              <a:t>          </a:t>
            </a:r>
            <a:r>
              <a:rPr lang="zh-CN" altLang="en-US" sz="2400" kern="1200" dirty="0" smtClean="0">
                <a:latin typeface="黑体" pitchFamily="49" charset="-122"/>
                <a:ea typeface="黑体" pitchFamily="49" charset="-122"/>
              </a:rPr>
              <a:t>绿色消费，又称可持续消费，是指消费者意识到环境恶化对其生活质量和生活方式的严重影响后，一方面倡导并践行以“绿色、自然、和谐、健康”为宗旨的，有益于人类健康和社会环境的新型消费方式；另一方面则要求企业生产并销售有绿色产品或提供绿色服务，以减少对环境伤害。</a:t>
            </a:r>
          </a:p>
          <a:p>
            <a:pPr eaLnBrk="1" hangingPunct="1"/>
            <a:endParaRPr lang="zh-CN" altLang="en-US" sz="2600" dirty="0" smtClean="0"/>
          </a:p>
        </p:txBody>
      </p:sp>
      <p:sp>
        <p:nvSpPr>
          <p:cNvPr id="18435" name="页脚占位符 2"/>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
        <p:nvSpPr>
          <p:cNvPr id="5" name="标题 1"/>
          <p:cNvSpPr txBox="1">
            <a:spLocks/>
          </p:cNvSpPr>
          <p:nvPr/>
        </p:nvSpPr>
        <p:spPr bwMode="auto">
          <a:xfrm>
            <a:off x="457200" y="122238"/>
            <a:ext cx="7543800" cy="1295400"/>
          </a:xfrm>
          <a:prstGeom prst="rect">
            <a:avLst/>
          </a:prstGeom>
          <a:noFill/>
          <a:ln w="9525">
            <a:noFill/>
            <a:miter lim="800000"/>
            <a:headEnd/>
            <a:tailEnd/>
          </a:ln>
        </p:spPr>
        <p:txBody>
          <a:bodyPr anchor="ctr"/>
          <a:lstStyle/>
          <a:p>
            <a:pPr algn="ctr"/>
            <a:r>
              <a:rPr lang="zh-CN" altLang="en-US" sz="3200" b="1" dirty="0">
                <a:solidFill>
                  <a:srgbClr val="A50101"/>
                </a:solidFill>
                <a:latin typeface="黑体" pitchFamily="2" charset="-122"/>
                <a:ea typeface="黑体" pitchFamily="2" charset="-122"/>
                <a:cs typeface="+mj-cs"/>
              </a:rPr>
              <a:t>一、</a:t>
            </a:r>
            <a:r>
              <a:rPr lang="zh-CN" altLang="zh-CN" sz="3200" b="1" dirty="0">
                <a:solidFill>
                  <a:srgbClr val="A50101"/>
                </a:solidFill>
                <a:latin typeface="黑体" pitchFamily="2" charset="-122"/>
                <a:ea typeface="黑体" pitchFamily="2" charset="-122"/>
                <a:cs typeface="+mj-cs"/>
              </a:rPr>
              <a:t>绿色消费的概念</a:t>
            </a:r>
            <a:endParaRPr lang="en-US" altLang="zh-CN" sz="3200" b="1" dirty="0">
              <a:solidFill>
                <a:srgbClr val="A50101"/>
              </a:solidFill>
              <a:latin typeface="黑体" pitchFamily="2" charset="-122"/>
              <a:ea typeface="黑体" pitchFamily="2" charset="-122"/>
              <a:cs typeface="+mj-cs"/>
            </a:endParaRPr>
          </a:p>
        </p:txBody>
      </p:sp>
    </p:spTree>
  </p:cSld>
  <p:clrMapOvr>
    <a:masterClrMapping/>
  </p:clrMapOvr>
  <p:transition spd="slow">
    <p:pull dir="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灯片编号占位符 2"/>
          <p:cNvSpPr>
            <a:spLocks noGrp="1"/>
          </p:cNvSpPr>
          <p:nvPr>
            <p:ph type="sldNum" sz="quarter" idx="12"/>
          </p:nvPr>
        </p:nvSpPr>
        <p:spPr>
          <a:noFill/>
        </p:spPr>
        <p:txBody>
          <a:bodyPr/>
          <a:lstStyle/>
          <a:p>
            <a:fld id="{82838392-BD79-47A3-8482-45E190735A2F}" type="slidenum">
              <a:rPr lang="en-US" altLang="zh-CN" smtClean="0">
                <a:ea typeface="宋体" charset="-122"/>
              </a:rPr>
              <a:pPr/>
              <a:t>30</a:t>
            </a:fld>
            <a:endParaRPr lang="en-US" altLang="zh-CN" smtClean="0">
              <a:ea typeface="宋体" charset="-122"/>
            </a:endParaRPr>
          </a:p>
        </p:txBody>
      </p:sp>
      <p:sp>
        <p:nvSpPr>
          <p:cNvPr id="47106" name="内容占位符 2"/>
          <p:cNvSpPr txBox="1">
            <a:spLocks/>
          </p:cNvSpPr>
          <p:nvPr/>
        </p:nvSpPr>
        <p:spPr bwMode="auto">
          <a:xfrm>
            <a:off x="457200" y="1268760"/>
            <a:ext cx="8043863" cy="5070128"/>
          </a:xfrm>
          <a:prstGeom prst="rect">
            <a:avLst/>
          </a:prstGeom>
          <a:noFill/>
          <a:ln w="9525">
            <a:noFill/>
            <a:miter lim="800000"/>
            <a:headEnd/>
            <a:tailEnd/>
          </a:ln>
        </p:spPr>
        <p:txBody>
          <a:bodyPr/>
          <a:lstStyle/>
          <a:p>
            <a:pPr marL="342900" indent="-342900">
              <a:lnSpc>
                <a:spcPct val="90000"/>
              </a:lnSpc>
              <a:spcBef>
                <a:spcPct val="20000"/>
              </a:spcBef>
              <a:buClr>
                <a:srgbClr val="330066"/>
              </a:buClr>
              <a:buSzPct val="70000"/>
              <a:buFont typeface="Wingdings" pitchFamily="2" charset="2"/>
              <a:buChar char="l"/>
            </a:pPr>
            <a:r>
              <a:rPr lang="zh-CN" altLang="zh-CN" sz="3000" dirty="0">
                <a:latin typeface="黑体" pitchFamily="2" charset="-122"/>
                <a:ea typeface="黑体" pitchFamily="2" charset="-122"/>
              </a:rPr>
              <a:t>绿色广告</a:t>
            </a:r>
            <a:endParaRPr lang="en-US" altLang="zh-CN" sz="3000" dirty="0">
              <a:latin typeface="黑体" pitchFamily="2" charset="-122"/>
              <a:ea typeface="黑体" pitchFamily="2" charset="-122"/>
            </a:endParaRPr>
          </a:p>
          <a:p>
            <a:pPr marL="742950" lvl="1" indent="-285750" eaLnBrk="0" hangingPunct="0">
              <a:lnSpc>
                <a:spcPct val="150000"/>
              </a:lnSpc>
              <a:spcBef>
                <a:spcPts val="1200"/>
              </a:spcBef>
              <a:spcAft>
                <a:spcPts val="600"/>
              </a:spcAft>
              <a:buClr>
                <a:srgbClr val="9A0000"/>
              </a:buClr>
              <a:buSzPct val="70000"/>
              <a:buFont typeface="Arial" pitchFamily="34" charset="0"/>
              <a:buChar char="♣"/>
              <a:defRPr/>
            </a:pPr>
            <a:r>
              <a:rPr lang="zh-CN" altLang="zh-CN" sz="2400" dirty="0">
                <a:latin typeface="黑体" pitchFamily="49" charset="-122"/>
                <a:ea typeface="黑体" pitchFamily="49" charset="-122"/>
              </a:rPr>
              <a:t>绿色</a:t>
            </a:r>
            <a:r>
              <a:rPr lang="zh-CN" altLang="zh-CN" sz="2400" dirty="0" smtClean="0">
                <a:latin typeface="黑体" pitchFamily="49" charset="-122"/>
                <a:ea typeface="黑体" pitchFamily="49" charset="-122"/>
              </a:rPr>
              <a:t>广告</a:t>
            </a:r>
            <a:r>
              <a:rPr lang="zh-CN" altLang="en-US" sz="2400" dirty="0" smtClean="0">
                <a:latin typeface="黑体" pitchFamily="49" charset="-122"/>
                <a:ea typeface="黑体" pitchFamily="49" charset="-122"/>
              </a:rPr>
              <a:t>注意</a:t>
            </a:r>
            <a:r>
              <a:rPr lang="zh-CN" altLang="en-US" sz="2400" dirty="0">
                <a:latin typeface="黑体" pitchFamily="49" charset="-122"/>
                <a:ea typeface="黑体" pitchFamily="49" charset="-122"/>
              </a:rPr>
              <a:t>事项</a:t>
            </a:r>
            <a:endParaRPr lang="en-US" altLang="zh-CN" sz="2400" dirty="0">
              <a:latin typeface="黑体" pitchFamily="49" charset="-122"/>
              <a:ea typeface="黑体" pitchFamily="49" charset="-122"/>
            </a:endParaRPr>
          </a:p>
          <a:p>
            <a:pPr marL="1492250" lvl="3" indent="-342900">
              <a:lnSpc>
                <a:spcPct val="150000"/>
              </a:lnSpc>
              <a:spcBef>
                <a:spcPts val="1200"/>
              </a:spcBef>
              <a:buClr>
                <a:srgbClr val="C00000"/>
              </a:buClr>
              <a:buSzPct val="70000"/>
              <a:buFont typeface="Wingdings" pitchFamily="2" charset="2"/>
              <a:buChar char="p"/>
            </a:pPr>
            <a:r>
              <a:rPr lang="zh-CN" altLang="zh-CN" sz="2000" dirty="0">
                <a:latin typeface="黑体" pitchFamily="49" charset="-122"/>
                <a:ea typeface="黑体" pitchFamily="49" charset="-122"/>
              </a:rPr>
              <a:t>真实可靠</a:t>
            </a:r>
            <a:endParaRPr lang="en-US" altLang="zh-CN" sz="2000" dirty="0">
              <a:latin typeface="黑体" pitchFamily="49" charset="-122"/>
              <a:ea typeface="黑体" pitchFamily="49" charset="-122"/>
            </a:endParaRPr>
          </a:p>
          <a:p>
            <a:pPr marL="1492250" lvl="3" indent="-342900">
              <a:lnSpc>
                <a:spcPct val="150000"/>
              </a:lnSpc>
              <a:spcBef>
                <a:spcPts val="1200"/>
              </a:spcBef>
              <a:buClr>
                <a:srgbClr val="C00000"/>
              </a:buClr>
              <a:buSzPct val="70000"/>
              <a:buFont typeface="Wingdings" pitchFamily="2" charset="2"/>
              <a:buChar char="p"/>
            </a:pPr>
            <a:r>
              <a:rPr lang="zh-CN" altLang="zh-CN" sz="2000" dirty="0">
                <a:latin typeface="黑体" pitchFamily="49" charset="-122"/>
                <a:ea typeface="黑体" pitchFamily="49" charset="-122"/>
              </a:rPr>
              <a:t>立足于消费者的实际利益而非空泛的说教</a:t>
            </a:r>
            <a:endParaRPr lang="en-US" altLang="zh-CN" sz="2000" dirty="0">
              <a:latin typeface="黑体" pitchFamily="49" charset="-122"/>
              <a:ea typeface="黑体" pitchFamily="49" charset="-122"/>
            </a:endParaRPr>
          </a:p>
          <a:p>
            <a:pPr marL="1492250" lvl="3" indent="-342900">
              <a:lnSpc>
                <a:spcPct val="150000"/>
              </a:lnSpc>
              <a:spcBef>
                <a:spcPts val="1200"/>
              </a:spcBef>
              <a:buClr>
                <a:srgbClr val="C00000"/>
              </a:buClr>
              <a:buSzPct val="70000"/>
              <a:buFont typeface="Wingdings" pitchFamily="2" charset="2"/>
              <a:buChar char="p"/>
            </a:pPr>
            <a:r>
              <a:rPr lang="zh-CN" altLang="zh-CN" sz="2000" dirty="0">
                <a:latin typeface="黑体" pitchFamily="49" charset="-122"/>
                <a:ea typeface="黑体" pitchFamily="49" charset="-122"/>
              </a:rPr>
              <a:t>“量身定做”</a:t>
            </a:r>
            <a:endParaRPr lang="en-US" altLang="zh-CN" sz="2000" dirty="0">
              <a:latin typeface="黑体" pitchFamily="49" charset="-122"/>
              <a:ea typeface="黑体" pitchFamily="49" charset="-122"/>
            </a:endParaRPr>
          </a:p>
          <a:p>
            <a:pPr marL="1492250" lvl="3" indent="-342900">
              <a:lnSpc>
                <a:spcPct val="150000"/>
              </a:lnSpc>
              <a:spcBef>
                <a:spcPts val="1200"/>
              </a:spcBef>
              <a:buClr>
                <a:srgbClr val="C00000"/>
              </a:buClr>
              <a:buSzPct val="70000"/>
              <a:buFont typeface="Wingdings" pitchFamily="2" charset="2"/>
              <a:buChar char="p"/>
            </a:pPr>
            <a:r>
              <a:rPr lang="zh-CN" altLang="zh-CN" sz="2000" dirty="0">
                <a:latin typeface="黑体" pitchFamily="49" charset="-122"/>
                <a:ea typeface="黑体" pitchFamily="49" charset="-122"/>
              </a:rPr>
              <a:t>选择具有“绿色”特性的媒体平台</a:t>
            </a:r>
            <a:endParaRPr lang="zh-CN" altLang="en-US" sz="2000" dirty="0">
              <a:latin typeface="黑体" pitchFamily="49" charset="-122"/>
              <a:ea typeface="黑体" pitchFamily="49" charset="-122"/>
            </a:endParaRPr>
          </a:p>
        </p:txBody>
      </p:sp>
      <p:sp>
        <p:nvSpPr>
          <p:cNvPr id="47107" name="页脚占位符 2"/>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
        <p:nvSpPr>
          <p:cNvPr id="5" name="标题 1"/>
          <p:cNvSpPr txBox="1">
            <a:spLocks/>
          </p:cNvSpPr>
          <p:nvPr/>
        </p:nvSpPr>
        <p:spPr>
          <a:xfrm>
            <a:off x="611560" y="188640"/>
            <a:ext cx="7543800" cy="12954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0" normalizeH="0" baseline="0" noProof="0" dirty="0" smtClean="0">
                <a:ln>
                  <a:noFill/>
                </a:ln>
                <a:solidFill>
                  <a:srgbClr val="A50101"/>
                </a:solidFill>
                <a:effectLst/>
                <a:uLnTx/>
                <a:uFillTx/>
                <a:latin typeface="黑体" pitchFamily="2" charset="-122"/>
                <a:ea typeface="黑体" pitchFamily="2" charset="-122"/>
                <a:cs typeface="+mj-cs"/>
              </a:rPr>
              <a:t>三、绿色营销的沟通策略</a:t>
            </a:r>
          </a:p>
        </p:txBody>
      </p:sp>
    </p:spTree>
  </p:cSld>
  <p:clrMapOvr>
    <a:masterClrMapping/>
  </p:clrMapOvr>
  <p:transition spd="slow">
    <p:pull dir="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内容占位符 2"/>
          <p:cNvSpPr txBox="1">
            <a:spLocks/>
          </p:cNvSpPr>
          <p:nvPr/>
        </p:nvSpPr>
        <p:spPr bwMode="auto">
          <a:xfrm>
            <a:off x="468313" y="980728"/>
            <a:ext cx="8043862" cy="5428010"/>
          </a:xfrm>
          <a:prstGeom prst="rect">
            <a:avLst/>
          </a:prstGeom>
          <a:noFill/>
          <a:ln w="9525">
            <a:noFill/>
            <a:miter lim="800000"/>
            <a:headEnd/>
            <a:tailEnd/>
          </a:ln>
        </p:spPr>
        <p:txBody>
          <a:bodyPr/>
          <a:lstStyle/>
          <a:p>
            <a:pPr marL="342900" indent="-342900">
              <a:lnSpc>
                <a:spcPct val="90000"/>
              </a:lnSpc>
              <a:spcBef>
                <a:spcPct val="20000"/>
              </a:spcBef>
              <a:buClr>
                <a:srgbClr val="330066"/>
              </a:buClr>
              <a:buSzPct val="70000"/>
              <a:buFont typeface="Wingdings" pitchFamily="2" charset="2"/>
              <a:buChar char="l"/>
            </a:pPr>
            <a:r>
              <a:rPr lang="zh-CN" altLang="zh-CN" sz="3000" dirty="0">
                <a:latin typeface="黑体" pitchFamily="2" charset="-122"/>
                <a:ea typeface="黑体" pitchFamily="2" charset="-122"/>
              </a:rPr>
              <a:t>绿色公共关系</a:t>
            </a:r>
            <a:endParaRPr lang="zh-CN" altLang="en-US" sz="3000" dirty="0">
              <a:latin typeface="黑体" pitchFamily="2" charset="-122"/>
              <a:ea typeface="黑体" pitchFamily="2" charset="-122"/>
            </a:endParaRPr>
          </a:p>
          <a:p>
            <a:pPr marL="742950" lvl="1" indent="-285750" eaLnBrk="0" hangingPunct="0">
              <a:lnSpc>
                <a:spcPct val="150000"/>
              </a:lnSpc>
              <a:spcBef>
                <a:spcPts val="1200"/>
              </a:spcBef>
              <a:spcAft>
                <a:spcPts val="600"/>
              </a:spcAft>
              <a:buClr>
                <a:srgbClr val="9A0000"/>
              </a:buClr>
              <a:buSzPct val="70000"/>
              <a:buFont typeface="Arial" pitchFamily="34" charset="0"/>
              <a:buChar char="♣"/>
              <a:defRPr/>
            </a:pPr>
            <a:r>
              <a:rPr lang="zh-CN" altLang="zh-CN" sz="2400" dirty="0">
                <a:latin typeface="黑体" pitchFamily="49" charset="-122"/>
                <a:ea typeface="黑体" pitchFamily="49" charset="-122"/>
              </a:rPr>
              <a:t>含义</a:t>
            </a:r>
            <a:endParaRPr lang="en-US" altLang="zh-CN" sz="2400" dirty="0">
              <a:latin typeface="黑体" pitchFamily="49" charset="-122"/>
              <a:ea typeface="黑体" pitchFamily="49" charset="-122"/>
            </a:endParaRPr>
          </a:p>
          <a:p>
            <a:pPr marL="692150" lvl="1" indent="-347663">
              <a:spcBef>
                <a:spcPts val="600"/>
              </a:spcBef>
              <a:spcAft>
                <a:spcPts val="600"/>
              </a:spcAft>
              <a:buClr>
                <a:schemeClr val="accent2"/>
              </a:buClr>
              <a:buSzPct val="70000"/>
            </a:pPr>
            <a:r>
              <a:rPr lang="zh-CN" altLang="en-US" sz="2600" dirty="0"/>
              <a:t>         </a:t>
            </a:r>
            <a:r>
              <a:rPr lang="zh-CN" altLang="zh-CN" sz="2000" dirty="0">
                <a:latin typeface="黑体" pitchFamily="49" charset="-122"/>
                <a:ea typeface="黑体" pitchFamily="49" charset="-122"/>
              </a:rPr>
              <a:t>指</a:t>
            </a:r>
            <a:r>
              <a:rPr lang="zh-CN" altLang="en-US" sz="2000" dirty="0">
                <a:latin typeface="黑体" pitchFamily="49" charset="-122"/>
                <a:ea typeface="黑体" pitchFamily="49" charset="-122"/>
              </a:rPr>
              <a:t>企业</a:t>
            </a:r>
            <a:r>
              <a:rPr lang="zh-CN" altLang="zh-CN" sz="2000" dirty="0">
                <a:latin typeface="黑体" pitchFamily="49" charset="-122"/>
                <a:ea typeface="黑体" pitchFamily="49" charset="-122"/>
              </a:rPr>
              <a:t>以生态与经济可持续发展观念影响公众，选择具有“绿色”特征的媒体开展传播活动，以绿色为特色塑造企业形象，赢得公众的信任与支持，给企业带来竞争优势的一系列公关活动</a:t>
            </a:r>
            <a:r>
              <a:rPr lang="zh-CN" altLang="en-US" sz="2600" dirty="0"/>
              <a:t>。</a:t>
            </a:r>
            <a:endParaRPr lang="en-US" altLang="zh-CN" sz="2600" dirty="0"/>
          </a:p>
          <a:p>
            <a:pPr marL="742950" lvl="1" indent="-285750" eaLnBrk="0" hangingPunct="0">
              <a:lnSpc>
                <a:spcPct val="150000"/>
              </a:lnSpc>
              <a:spcBef>
                <a:spcPts val="1200"/>
              </a:spcBef>
              <a:spcAft>
                <a:spcPts val="600"/>
              </a:spcAft>
              <a:buClr>
                <a:srgbClr val="9A0000"/>
              </a:buClr>
              <a:buSzPct val="70000"/>
              <a:buFont typeface="Arial" pitchFamily="34" charset="0"/>
              <a:buChar char="♣"/>
              <a:defRPr/>
            </a:pPr>
            <a:r>
              <a:rPr lang="zh-CN" altLang="zh-CN" sz="2400" dirty="0">
                <a:latin typeface="黑体" pitchFamily="49" charset="-122"/>
                <a:ea typeface="黑体" pitchFamily="49" charset="-122"/>
              </a:rPr>
              <a:t>企业的绿色公共关系策略</a:t>
            </a:r>
            <a:endParaRPr lang="en-US" altLang="zh-CN" sz="2400" dirty="0">
              <a:latin typeface="黑体" pitchFamily="49" charset="-122"/>
              <a:ea typeface="黑体" pitchFamily="49" charset="-122"/>
            </a:endParaRPr>
          </a:p>
          <a:p>
            <a:pPr marL="1492250" lvl="3" indent="-342900">
              <a:lnSpc>
                <a:spcPct val="150000"/>
              </a:lnSpc>
              <a:spcBef>
                <a:spcPts val="0"/>
              </a:spcBef>
              <a:buClr>
                <a:srgbClr val="C00000"/>
              </a:buClr>
              <a:buSzPct val="70000"/>
              <a:buFont typeface="Wingdings" pitchFamily="2" charset="2"/>
              <a:buChar char="p"/>
            </a:pPr>
            <a:r>
              <a:rPr lang="zh-CN" altLang="zh-CN" sz="2000" dirty="0">
                <a:latin typeface="黑体" pitchFamily="49" charset="-122"/>
                <a:ea typeface="黑体" pitchFamily="49" charset="-122"/>
              </a:rPr>
              <a:t>发展型策略</a:t>
            </a:r>
            <a:endParaRPr lang="en-US" altLang="zh-CN" sz="2000" dirty="0">
              <a:latin typeface="黑体" pitchFamily="49" charset="-122"/>
              <a:ea typeface="黑体" pitchFamily="49" charset="-122"/>
            </a:endParaRPr>
          </a:p>
          <a:p>
            <a:pPr marL="1492250" lvl="3" indent="-342900">
              <a:lnSpc>
                <a:spcPct val="150000"/>
              </a:lnSpc>
              <a:spcBef>
                <a:spcPts val="0"/>
              </a:spcBef>
              <a:buClr>
                <a:srgbClr val="C00000"/>
              </a:buClr>
              <a:buSzPct val="70000"/>
              <a:buFont typeface="Wingdings" pitchFamily="2" charset="2"/>
              <a:buChar char="p"/>
            </a:pPr>
            <a:r>
              <a:rPr lang="zh-CN" altLang="zh-CN" sz="2000" dirty="0">
                <a:latin typeface="黑体" pitchFamily="49" charset="-122"/>
                <a:ea typeface="黑体" pitchFamily="49" charset="-122"/>
              </a:rPr>
              <a:t>攻击型策略</a:t>
            </a:r>
            <a:endParaRPr lang="en-US" altLang="zh-CN" sz="2000" dirty="0">
              <a:latin typeface="黑体" pitchFamily="49" charset="-122"/>
              <a:ea typeface="黑体" pitchFamily="49" charset="-122"/>
            </a:endParaRPr>
          </a:p>
          <a:p>
            <a:pPr marL="1492250" lvl="3" indent="-342900">
              <a:lnSpc>
                <a:spcPct val="150000"/>
              </a:lnSpc>
              <a:spcBef>
                <a:spcPts val="0"/>
              </a:spcBef>
              <a:buClr>
                <a:srgbClr val="C00000"/>
              </a:buClr>
              <a:buSzPct val="70000"/>
              <a:buFont typeface="Wingdings" pitchFamily="2" charset="2"/>
              <a:buChar char="p"/>
            </a:pPr>
            <a:r>
              <a:rPr lang="zh-CN" altLang="zh-CN" sz="2000" dirty="0">
                <a:latin typeface="黑体" pitchFamily="49" charset="-122"/>
                <a:ea typeface="黑体" pitchFamily="49" charset="-122"/>
              </a:rPr>
              <a:t>预防型策略</a:t>
            </a:r>
            <a:endParaRPr lang="en-US" altLang="zh-CN" sz="2000" dirty="0">
              <a:latin typeface="黑体" pitchFamily="49" charset="-122"/>
              <a:ea typeface="黑体" pitchFamily="49" charset="-122"/>
            </a:endParaRPr>
          </a:p>
          <a:p>
            <a:pPr marL="1492250" lvl="3" indent="-342900">
              <a:lnSpc>
                <a:spcPct val="150000"/>
              </a:lnSpc>
              <a:spcBef>
                <a:spcPts val="0"/>
              </a:spcBef>
              <a:buClr>
                <a:srgbClr val="C00000"/>
              </a:buClr>
              <a:buSzPct val="70000"/>
              <a:buFont typeface="Wingdings" pitchFamily="2" charset="2"/>
              <a:buChar char="p"/>
            </a:pPr>
            <a:r>
              <a:rPr lang="zh-CN" altLang="zh-CN" sz="2000" dirty="0">
                <a:latin typeface="黑体" pitchFamily="49" charset="-122"/>
                <a:ea typeface="黑体" pitchFamily="49" charset="-122"/>
              </a:rPr>
              <a:t>防御型策略</a:t>
            </a:r>
            <a:endParaRPr lang="en-US" altLang="zh-CN" sz="2000" dirty="0">
              <a:latin typeface="黑体" pitchFamily="49" charset="-122"/>
              <a:ea typeface="黑体" pitchFamily="49" charset="-122"/>
            </a:endParaRPr>
          </a:p>
          <a:p>
            <a:pPr marL="1492250" lvl="3" indent="-342900">
              <a:lnSpc>
                <a:spcPct val="150000"/>
              </a:lnSpc>
              <a:spcBef>
                <a:spcPts val="0"/>
              </a:spcBef>
              <a:buClr>
                <a:srgbClr val="C00000"/>
              </a:buClr>
              <a:buSzPct val="70000"/>
              <a:buFont typeface="Wingdings" pitchFamily="2" charset="2"/>
              <a:buChar char="p"/>
            </a:pPr>
            <a:r>
              <a:rPr lang="zh-CN" altLang="zh-CN" sz="2000" dirty="0">
                <a:latin typeface="黑体" pitchFamily="49" charset="-122"/>
                <a:ea typeface="黑体" pitchFamily="49" charset="-122"/>
              </a:rPr>
              <a:t>投机型策略</a:t>
            </a:r>
            <a:endParaRPr lang="en-US" altLang="zh-CN" sz="2000" dirty="0">
              <a:latin typeface="黑体" pitchFamily="49" charset="-122"/>
              <a:ea typeface="黑体" pitchFamily="49" charset="-122"/>
            </a:endParaRPr>
          </a:p>
        </p:txBody>
      </p:sp>
      <p:sp>
        <p:nvSpPr>
          <p:cNvPr id="48130" name="灯片编号占位符 2"/>
          <p:cNvSpPr>
            <a:spLocks noGrp="1"/>
          </p:cNvSpPr>
          <p:nvPr>
            <p:ph type="sldNum" sz="quarter" idx="12"/>
          </p:nvPr>
        </p:nvSpPr>
        <p:spPr>
          <a:noFill/>
        </p:spPr>
        <p:txBody>
          <a:bodyPr/>
          <a:lstStyle/>
          <a:p>
            <a:fld id="{17A62593-06A0-4300-8244-FA1435E863AE}" type="slidenum">
              <a:rPr lang="en-US" altLang="zh-CN" smtClean="0">
                <a:ea typeface="宋体" charset="-122"/>
              </a:rPr>
              <a:pPr/>
              <a:t>31</a:t>
            </a:fld>
            <a:endParaRPr lang="en-US" altLang="zh-CN" smtClean="0">
              <a:ea typeface="宋体" charset="-122"/>
            </a:endParaRPr>
          </a:p>
        </p:txBody>
      </p:sp>
      <p:sp>
        <p:nvSpPr>
          <p:cNvPr id="48131" name="页脚占位符 2"/>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
        <p:nvSpPr>
          <p:cNvPr id="5" name="标题 1"/>
          <p:cNvSpPr txBox="1">
            <a:spLocks/>
          </p:cNvSpPr>
          <p:nvPr/>
        </p:nvSpPr>
        <p:spPr>
          <a:xfrm>
            <a:off x="611560" y="0"/>
            <a:ext cx="7543800" cy="12954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0" normalizeH="0" baseline="0" noProof="0" dirty="0" smtClean="0">
                <a:ln>
                  <a:noFill/>
                </a:ln>
                <a:solidFill>
                  <a:srgbClr val="A50101"/>
                </a:solidFill>
                <a:effectLst/>
                <a:uLnTx/>
                <a:uFillTx/>
                <a:latin typeface="黑体" pitchFamily="2" charset="-122"/>
                <a:ea typeface="黑体" pitchFamily="2" charset="-122"/>
                <a:cs typeface="+mj-cs"/>
              </a:rPr>
              <a:t>三、绿色营销的沟通策略</a:t>
            </a:r>
          </a:p>
        </p:txBody>
      </p:sp>
    </p:spTree>
  </p:cSld>
  <p:clrMapOvr>
    <a:masterClrMapping/>
  </p:clrMapOvr>
  <p:transition spd="slow">
    <p:pull dir="ru"/>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灯片编号占位符 2"/>
          <p:cNvSpPr>
            <a:spLocks noGrp="1"/>
          </p:cNvSpPr>
          <p:nvPr>
            <p:ph type="sldNum" sz="quarter" idx="12"/>
          </p:nvPr>
        </p:nvSpPr>
        <p:spPr>
          <a:noFill/>
        </p:spPr>
        <p:txBody>
          <a:bodyPr/>
          <a:lstStyle/>
          <a:p>
            <a:fld id="{F305A0D3-D5B1-43B4-B643-9FBC94254DDC}" type="slidenum">
              <a:rPr lang="en-US" altLang="zh-CN" smtClean="0">
                <a:ea typeface="宋体" charset="-122"/>
              </a:rPr>
              <a:pPr/>
              <a:t>32</a:t>
            </a:fld>
            <a:endParaRPr lang="en-US" altLang="zh-CN" smtClean="0">
              <a:ea typeface="宋体" charset="-122"/>
            </a:endParaRPr>
          </a:p>
        </p:txBody>
      </p:sp>
      <p:sp>
        <p:nvSpPr>
          <p:cNvPr id="49154" name="内容占位符 2"/>
          <p:cNvSpPr txBox="1">
            <a:spLocks/>
          </p:cNvSpPr>
          <p:nvPr/>
        </p:nvSpPr>
        <p:spPr bwMode="auto">
          <a:xfrm>
            <a:off x="457200" y="1285875"/>
            <a:ext cx="8043863" cy="5286375"/>
          </a:xfrm>
          <a:prstGeom prst="rect">
            <a:avLst/>
          </a:prstGeom>
          <a:noFill/>
          <a:ln w="9525">
            <a:noFill/>
            <a:miter lim="800000"/>
            <a:headEnd/>
            <a:tailEnd/>
          </a:ln>
        </p:spPr>
        <p:txBody>
          <a:bodyPr/>
          <a:lstStyle/>
          <a:p>
            <a:pPr marL="342900" indent="-342900">
              <a:lnSpc>
                <a:spcPct val="90000"/>
              </a:lnSpc>
              <a:spcBef>
                <a:spcPct val="20000"/>
              </a:spcBef>
              <a:buClr>
                <a:srgbClr val="330066"/>
              </a:buClr>
              <a:buSzPct val="70000"/>
              <a:buFont typeface="Wingdings" pitchFamily="2" charset="2"/>
              <a:buChar char="l"/>
            </a:pPr>
            <a:r>
              <a:rPr lang="zh-CN" altLang="zh-CN" sz="3000" dirty="0">
                <a:latin typeface="黑体" pitchFamily="2" charset="-122"/>
                <a:ea typeface="黑体" pitchFamily="2" charset="-122"/>
              </a:rPr>
              <a:t>绿色促销</a:t>
            </a:r>
            <a:endParaRPr lang="en-US" altLang="zh-CN" sz="3000" dirty="0">
              <a:latin typeface="黑体" pitchFamily="2" charset="-122"/>
              <a:ea typeface="黑体" pitchFamily="2" charset="-122"/>
            </a:endParaRPr>
          </a:p>
          <a:p>
            <a:pPr marL="342900" indent="-342900">
              <a:lnSpc>
                <a:spcPct val="90000"/>
              </a:lnSpc>
              <a:spcBef>
                <a:spcPct val="20000"/>
              </a:spcBef>
              <a:buClr>
                <a:srgbClr val="330066"/>
              </a:buClr>
              <a:buSzPct val="70000"/>
              <a:buFont typeface="Wingdings" pitchFamily="2" charset="2"/>
              <a:buChar char="l"/>
            </a:pPr>
            <a:endParaRPr lang="en-US" altLang="zh-CN" sz="3200" dirty="0"/>
          </a:p>
          <a:p>
            <a:pPr marL="342900" indent="-342900">
              <a:lnSpc>
                <a:spcPct val="90000"/>
              </a:lnSpc>
              <a:spcBef>
                <a:spcPct val="20000"/>
              </a:spcBef>
              <a:buClr>
                <a:srgbClr val="330066"/>
              </a:buClr>
              <a:buSzPct val="70000"/>
              <a:buFont typeface="Wingdings" pitchFamily="2" charset="2"/>
              <a:buChar char="l"/>
            </a:pPr>
            <a:endParaRPr lang="en-US" altLang="zh-CN" sz="3200" dirty="0"/>
          </a:p>
          <a:p>
            <a:pPr marL="342900" indent="-342900">
              <a:lnSpc>
                <a:spcPct val="90000"/>
              </a:lnSpc>
              <a:spcBef>
                <a:spcPct val="20000"/>
              </a:spcBef>
              <a:buClr>
                <a:srgbClr val="330066"/>
              </a:buClr>
              <a:buSzPct val="70000"/>
              <a:buFont typeface="Wingdings" pitchFamily="2" charset="2"/>
              <a:buChar char="l"/>
            </a:pPr>
            <a:endParaRPr lang="en-US" altLang="zh-CN" sz="3200" dirty="0"/>
          </a:p>
          <a:p>
            <a:pPr marL="342900" indent="-342900">
              <a:lnSpc>
                <a:spcPct val="90000"/>
              </a:lnSpc>
              <a:spcBef>
                <a:spcPct val="20000"/>
              </a:spcBef>
              <a:buClr>
                <a:srgbClr val="330066"/>
              </a:buClr>
              <a:buSzPct val="70000"/>
              <a:buFont typeface="Wingdings" pitchFamily="2" charset="2"/>
              <a:buChar char="l"/>
            </a:pPr>
            <a:endParaRPr lang="en-US" altLang="zh-CN" sz="3200" dirty="0"/>
          </a:p>
          <a:p>
            <a:pPr marL="342900" indent="-342900">
              <a:lnSpc>
                <a:spcPct val="90000"/>
              </a:lnSpc>
              <a:spcBef>
                <a:spcPct val="20000"/>
              </a:spcBef>
              <a:buClr>
                <a:srgbClr val="330066"/>
              </a:buClr>
              <a:buSzPct val="70000"/>
              <a:buFont typeface="Wingdings" pitchFamily="2" charset="2"/>
              <a:buChar char="l"/>
            </a:pPr>
            <a:endParaRPr lang="en-US" altLang="zh-CN" sz="3200" dirty="0"/>
          </a:p>
          <a:p>
            <a:pPr marL="342900" indent="-342900">
              <a:lnSpc>
                <a:spcPct val="90000"/>
              </a:lnSpc>
              <a:spcBef>
                <a:spcPct val="20000"/>
              </a:spcBef>
              <a:buClr>
                <a:srgbClr val="330066"/>
              </a:buClr>
              <a:buSzPct val="70000"/>
              <a:buFont typeface="Wingdings" pitchFamily="2" charset="2"/>
              <a:buChar char="l"/>
            </a:pPr>
            <a:endParaRPr lang="en-US" altLang="zh-CN" sz="3200" dirty="0"/>
          </a:p>
          <a:p>
            <a:pPr marL="342900" indent="-342900">
              <a:lnSpc>
                <a:spcPct val="90000"/>
              </a:lnSpc>
              <a:spcBef>
                <a:spcPct val="20000"/>
              </a:spcBef>
              <a:buClr>
                <a:srgbClr val="330066"/>
              </a:buClr>
              <a:buSzPct val="70000"/>
              <a:buFont typeface="Wingdings" pitchFamily="2" charset="2"/>
              <a:buChar char="l"/>
            </a:pPr>
            <a:endParaRPr lang="en-US" altLang="zh-CN" sz="3200" dirty="0"/>
          </a:p>
          <a:p>
            <a:pPr marL="342900" indent="-342900">
              <a:lnSpc>
                <a:spcPct val="90000"/>
              </a:lnSpc>
              <a:spcBef>
                <a:spcPct val="20000"/>
              </a:spcBef>
              <a:buClr>
                <a:srgbClr val="330066"/>
              </a:buClr>
              <a:buSzPct val="70000"/>
              <a:buFont typeface="Wingdings" pitchFamily="2" charset="2"/>
              <a:buChar char="l"/>
            </a:pPr>
            <a:r>
              <a:rPr lang="zh-CN" altLang="zh-CN" sz="3000" dirty="0">
                <a:latin typeface="黑体" pitchFamily="2" charset="-122"/>
                <a:ea typeface="黑体" pitchFamily="2" charset="-122"/>
              </a:rPr>
              <a:t>绿色人员推销</a:t>
            </a:r>
            <a:endParaRPr lang="en-US" altLang="zh-CN" sz="3000" dirty="0">
              <a:latin typeface="黑体" pitchFamily="2" charset="-122"/>
              <a:ea typeface="黑体" pitchFamily="2" charset="-122"/>
            </a:endParaRPr>
          </a:p>
          <a:p>
            <a:pPr marL="692150" lvl="1" indent="-347663">
              <a:spcBef>
                <a:spcPts val="1200"/>
              </a:spcBef>
              <a:spcAft>
                <a:spcPts val="600"/>
              </a:spcAft>
              <a:buClr>
                <a:schemeClr val="accent2"/>
              </a:buClr>
              <a:buSzPct val="70000"/>
            </a:pPr>
            <a:endParaRPr lang="en-US" altLang="zh-CN" sz="2400" dirty="0"/>
          </a:p>
        </p:txBody>
      </p:sp>
      <p:graphicFrame>
        <p:nvGraphicFramePr>
          <p:cNvPr id="5" name="图示 4"/>
          <p:cNvGraphicFramePr/>
          <p:nvPr/>
        </p:nvGraphicFramePr>
        <p:xfrm>
          <a:off x="1428728" y="1428736"/>
          <a:ext cx="6572296" cy="3643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9156" name="页脚占位符 2"/>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
        <p:nvSpPr>
          <p:cNvPr id="6" name="标题 1"/>
          <p:cNvSpPr txBox="1">
            <a:spLocks/>
          </p:cNvSpPr>
          <p:nvPr/>
        </p:nvSpPr>
        <p:spPr>
          <a:xfrm>
            <a:off x="611560" y="0"/>
            <a:ext cx="7543800" cy="12954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3200" b="1" i="0" u="none" strike="noStrike" kern="1200" cap="none" spc="0" normalizeH="0" baseline="0" noProof="0" dirty="0" smtClean="0">
                <a:ln>
                  <a:noFill/>
                </a:ln>
                <a:solidFill>
                  <a:srgbClr val="A50101"/>
                </a:solidFill>
                <a:effectLst/>
                <a:uLnTx/>
                <a:uFillTx/>
                <a:latin typeface="黑体" pitchFamily="2" charset="-122"/>
                <a:ea typeface="黑体" pitchFamily="2" charset="-122"/>
                <a:cs typeface="+mj-cs"/>
              </a:rPr>
              <a:t>三、绿色营销的沟通策略</a:t>
            </a:r>
          </a:p>
        </p:txBody>
      </p:sp>
    </p:spTree>
  </p:cSld>
  <p:clrMapOvr>
    <a:masterClrMapping/>
  </p:clrMapOvr>
  <p:transition spd="slow">
    <p:pull dir="ru"/>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灯片编号占位符 2"/>
          <p:cNvSpPr>
            <a:spLocks noGrp="1"/>
          </p:cNvSpPr>
          <p:nvPr>
            <p:ph type="sldNum" sz="quarter" idx="12"/>
          </p:nvPr>
        </p:nvSpPr>
        <p:spPr>
          <a:noFill/>
        </p:spPr>
        <p:txBody>
          <a:bodyPr/>
          <a:lstStyle/>
          <a:p>
            <a:fld id="{9F0E331A-6280-4BA9-B649-D603BC1DBA8D}" type="slidenum">
              <a:rPr lang="en-US" altLang="zh-CN" smtClean="0">
                <a:ea typeface="宋体" charset="-122"/>
              </a:rPr>
              <a:pPr/>
              <a:t>33</a:t>
            </a:fld>
            <a:endParaRPr lang="en-US" altLang="zh-CN" smtClean="0">
              <a:ea typeface="宋体" charset="-122"/>
            </a:endParaRPr>
          </a:p>
        </p:txBody>
      </p:sp>
      <p:sp>
        <p:nvSpPr>
          <p:cNvPr id="5" name="标题 1"/>
          <p:cNvSpPr txBox="1">
            <a:spLocks/>
          </p:cNvSpPr>
          <p:nvPr/>
        </p:nvSpPr>
        <p:spPr bwMode="auto">
          <a:xfrm>
            <a:off x="457200" y="122238"/>
            <a:ext cx="7543800" cy="1295400"/>
          </a:xfrm>
          <a:prstGeom prst="rect">
            <a:avLst/>
          </a:prstGeom>
          <a:noFill/>
          <a:ln w="9525">
            <a:noFill/>
            <a:miter lim="800000"/>
            <a:headEnd/>
            <a:tailEnd/>
          </a:ln>
          <a:effectLst/>
        </p:spPr>
        <p:txBody>
          <a:bodyPr anchor="ctr">
            <a:normAutofit/>
          </a:bodyPr>
          <a:lstStyle/>
          <a:p>
            <a:pPr algn="ctr" eaLnBrk="0" hangingPunct="0"/>
            <a:r>
              <a:rPr lang="zh-CN" altLang="en-US" sz="3200" b="1" dirty="0">
                <a:solidFill>
                  <a:srgbClr val="A50101"/>
                </a:solidFill>
                <a:latin typeface="黑体" pitchFamily="2" charset="-122"/>
                <a:ea typeface="黑体" pitchFamily="2" charset="-122"/>
                <a:cs typeface="+mj-cs"/>
              </a:rPr>
              <a:t>四、绿色产品的渠道策略</a:t>
            </a:r>
          </a:p>
        </p:txBody>
      </p:sp>
      <p:sp>
        <p:nvSpPr>
          <p:cNvPr id="50179" name="内容占位符 2"/>
          <p:cNvSpPr txBox="1">
            <a:spLocks/>
          </p:cNvSpPr>
          <p:nvPr/>
        </p:nvSpPr>
        <p:spPr bwMode="auto">
          <a:xfrm>
            <a:off x="457200" y="1285875"/>
            <a:ext cx="8043863" cy="5286375"/>
          </a:xfrm>
          <a:prstGeom prst="rect">
            <a:avLst/>
          </a:prstGeom>
          <a:noFill/>
          <a:ln w="9525">
            <a:noFill/>
            <a:miter lim="800000"/>
            <a:headEnd/>
            <a:tailEnd/>
          </a:ln>
        </p:spPr>
        <p:txBody>
          <a:bodyPr/>
          <a:lstStyle/>
          <a:p>
            <a:pPr marL="342900" indent="-342900">
              <a:lnSpc>
                <a:spcPct val="90000"/>
              </a:lnSpc>
              <a:spcBef>
                <a:spcPct val="20000"/>
              </a:spcBef>
              <a:buClr>
                <a:srgbClr val="330066"/>
              </a:buClr>
              <a:buSzPct val="70000"/>
              <a:buFont typeface="Wingdings" pitchFamily="2" charset="2"/>
              <a:buChar char="l"/>
            </a:pPr>
            <a:r>
              <a:rPr lang="zh-CN" altLang="zh-CN" sz="3000" dirty="0">
                <a:latin typeface="黑体" pitchFamily="2" charset="-122"/>
                <a:ea typeface="黑体" pitchFamily="2" charset="-122"/>
              </a:rPr>
              <a:t>绿色分销渠道</a:t>
            </a:r>
            <a:endParaRPr lang="en-US" altLang="zh-CN" sz="3000" dirty="0">
              <a:latin typeface="黑体" pitchFamily="2" charset="-122"/>
              <a:ea typeface="黑体" pitchFamily="2" charset="-122"/>
            </a:endParaRPr>
          </a:p>
          <a:p>
            <a:pPr marL="742950" lvl="1" indent="-285750" eaLnBrk="0" hangingPunct="0">
              <a:lnSpc>
                <a:spcPct val="150000"/>
              </a:lnSpc>
              <a:spcBef>
                <a:spcPts val="1200"/>
              </a:spcBef>
              <a:spcAft>
                <a:spcPts val="600"/>
              </a:spcAft>
              <a:buClr>
                <a:srgbClr val="9A0000"/>
              </a:buClr>
              <a:buSzPct val="70000"/>
              <a:buFont typeface="Arial" pitchFamily="34" charset="0"/>
              <a:buChar char="♣"/>
              <a:defRPr/>
            </a:pPr>
            <a:r>
              <a:rPr lang="zh-CN" altLang="zh-CN" sz="2400" dirty="0">
                <a:latin typeface="黑体" pitchFamily="49" charset="-122"/>
                <a:ea typeface="黑体" pitchFamily="49" charset="-122"/>
              </a:rPr>
              <a:t>考察中间商的绿色信誉</a:t>
            </a:r>
            <a:endParaRPr lang="en-US" altLang="zh-CN" sz="2400" dirty="0">
              <a:latin typeface="黑体" pitchFamily="49" charset="-122"/>
              <a:ea typeface="黑体" pitchFamily="49" charset="-122"/>
            </a:endParaRPr>
          </a:p>
          <a:p>
            <a:pPr marL="742950" lvl="1" indent="-285750" eaLnBrk="0" hangingPunct="0">
              <a:lnSpc>
                <a:spcPct val="150000"/>
              </a:lnSpc>
              <a:spcBef>
                <a:spcPts val="1200"/>
              </a:spcBef>
              <a:spcAft>
                <a:spcPts val="600"/>
              </a:spcAft>
              <a:buClr>
                <a:srgbClr val="9A0000"/>
              </a:buClr>
              <a:buSzPct val="70000"/>
              <a:buFont typeface="Arial" pitchFamily="34" charset="0"/>
              <a:buChar char="♣"/>
              <a:defRPr/>
            </a:pPr>
            <a:r>
              <a:rPr lang="zh-CN" altLang="zh-CN" sz="2400" dirty="0">
                <a:latin typeface="黑体" pitchFamily="49" charset="-122"/>
                <a:ea typeface="黑体" pitchFamily="49" charset="-122"/>
              </a:rPr>
              <a:t>缩短分销渠道长度，使用绿色运输工具</a:t>
            </a:r>
            <a:endParaRPr lang="en-US" altLang="zh-CN" sz="2400" dirty="0">
              <a:latin typeface="黑体" pitchFamily="49" charset="-122"/>
              <a:ea typeface="黑体" pitchFamily="49" charset="-122"/>
            </a:endParaRPr>
          </a:p>
          <a:p>
            <a:pPr marL="742950" lvl="1" indent="-285750" eaLnBrk="0" hangingPunct="0">
              <a:lnSpc>
                <a:spcPct val="150000"/>
              </a:lnSpc>
              <a:spcBef>
                <a:spcPts val="1200"/>
              </a:spcBef>
              <a:spcAft>
                <a:spcPts val="600"/>
              </a:spcAft>
              <a:buClr>
                <a:srgbClr val="9A0000"/>
              </a:buClr>
              <a:buSzPct val="70000"/>
              <a:buFont typeface="Arial" pitchFamily="34" charset="0"/>
              <a:buChar char="♣"/>
              <a:defRPr/>
            </a:pPr>
            <a:r>
              <a:rPr lang="zh-CN" altLang="zh-CN" sz="2400" dirty="0">
                <a:latin typeface="黑体" pitchFamily="49" charset="-122"/>
                <a:ea typeface="黑体" pitchFamily="49" charset="-122"/>
              </a:rPr>
              <a:t>使用绿色标志，建立绿色专柜</a:t>
            </a:r>
            <a:endParaRPr lang="en-US" altLang="zh-CN" sz="2400" dirty="0">
              <a:latin typeface="黑体" pitchFamily="49" charset="-122"/>
              <a:ea typeface="黑体" pitchFamily="49" charset="-122"/>
            </a:endParaRPr>
          </a:p>
          <a:p>
            <a:pPr marL="742950" lvl="1" indent="-285750" eaLnBrk="0" hangingPunct="0">
              <a:lnSpc>
                <a:spcPct val="150000"/>
              </a:lnSpc>
              <a:spcBef>
                <a:spcPts val="1200"/>
              </a:spcBef>
              <a:spcAft>
                <a:spcPts val="600"/>
              </a:spcAft>
              <a:buClr>
                <a:srgbClr val="9A0000"/>
              </a:buClr>
              <a:buSzPct val="70000"/>
              <a:buFont typeface="Arial" pitchFamily="34" charset="0"/>
              <a:buChar char="♣"/>
              <a:defRPr/>
            </a:pPr>
            <a:r>
              <a:rPr lang="zh-CN" altLang="zh-CN" sz="2400" dirty="0">
                <a:latin typeface="黑体" pitchFamily="49" charset="-122"/>
                <a:ea typeface="黑体" pitchFamily="49" charset="-122"/>
              </a:rPr>
              <a:t>重视绿色销售人员的管理与培训</a:t>
            </a:r>
            <a:endParaRPr lang="en-US" altLang="zh-CN" sz="2400" dirty="0">
              <a:latin typeface="黑体" pitchFamily="49" charset="-122"/>
              <a:ea typeface="黑体" pitchFamily="49" charset="-122"/>
            </a:endParaRPr>
          </a:p>
          <a:p>
            <a:pPr marL="342900" indent="-342900">
              <a:lnSpc>
                <a:spcPct val="90000"/>
              </a:lnSpc>
              <a:spcBef>
                <a:spcPct val="20000"/>
              </a:spcBef>
              <a:buClr>
                <a:srgbClr val="330066"/>
              </a:buClr>
              <a:buSzPct val="70000"/>
              <a:buFont typeface="Wingdings" pitchFamily="2" charset="2"/>
              <a:buChar char="l"/>
            </a:pPr>
            <a:r>
              <a:rPr lang="zh-CN" altLang="zh-CN" sz="3000" dirty="0">
                <a:latin typeface="黑体" pitchFamily="2" charset="-122"/>
                <a:ea typeface="黑体" pitchFamily="2" charset="-122"/>
              </a:rPr>
              <a:t>绿色逆向渠道</a:t>
            </a:r>
            <a:endParaRPr lang="en-US" altLang="zh-CN" sz="3000" dirty="0">
              <a:latin typeface="黑体" pitchFamily="2" charset="-122"/>
              <a:ea typeface="黑体" pitchFamily="2" charset="-122"/>
            </a:endParaRPr>
          </a:p>
          <a:p>
            <a:pPr marL="692150" lvl="1" indent="-347663">
              <a:spcBef>
                <a:spcPts val="1200"/>
              </a:spcBef>
              <a:spcAft>
                <a:spcPts val="600"/>
              </a:spcAft>
              <a:buClr>
                <a:schemeClr val="accent2"/>
              </a:buClr>
              <a:buSzPct val="70000"/>
              <a:buFont typeface="Wingdings" pitchFamily="2" charset="2"/>
              <a:buNone/>
            </a:pPr>
            <a:r>
              <a:rPr lang="zh-CN" altLang="en-US" sz="2800" dirty="0"/>
              <a:t>           </a:t>
            </a:r>
            <a:r>
              <a:rPr lang="zh-CN" altLang="zh-CN" sz="2000" dirty="0">
                <a:latin typeface="黑体" pitchFamily="49" charset="-122"/>
                <a:ea typeface="黑体" pitchFamily="49" charset="-122"/>
              </a:rPr>
              <a:t>指产品或物质从后消费领域（废弃、淘汰、闲置）向生产领域或再消费领域运转的过程。</a:t>
            </a:r>
            <a:endParaRPr lang="en-US" altLang="zh-CN" sz="2000" dirty="0">
              <a:latin typeface="黑体" pitchFamily="49" charset="-122"/>
              <a:ea typeface="黑体" pitchFamily="49" charset="-122"/>
            </a:endParaRPr>
          </a:p>
        </p:txBody>
      </p:sp>
      <p:sp>
        <p:nvSpPr>
          <p:cNvPr id="50180" name="页脚占位符 2"/>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Tree>
  </p:cSld>
  <p:clrMapOvr>
    <a:masterClrMapping/>
  </p:clrMapOvr>
  <p:transition spd="slow">
    <p:pull dir="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灯片编号占位符 2"/>
          <p:cNvSpPr>
            <a:spLocks noGrp="1"/>
          </p:cNvSpPr>
          <p:nvPr>
            <p:ph type="sldNum" sz="quarter" idx="12"/>
          </p:nvPr>
        </p:nvSpPr>
        <p:spPr>
          <a:noFill/>
        </p:spPr>
        <p:txBody>
          <a:bodyPr/>
          <a:lstStyle/>
          <a:p>
            <a:fld id="{C28E2DBF-FD49-4CEB-BBE4-4327928DA750}" type="slidenum">
              <a:rPr lang="en-US" altLang="zh-CN" smtClean="0">
                <a:ea typeface="宋体" charset="-122"/>
              </a:rPr>
              <a:pPr/>
              <a:t>4</a:t>
            </a:fld>
            <a:endParaRPr lang="en-US" altLang="zh-CN" smtClean="0">
              <a:ea typeface="宋体" charset="-122"/>
            </a:endParaRPr>
          </a:p>
        </p:txBody>
      </p:sp>
      <p:sp>
        <p:nvSpPr>
          <p:cNvPr id="4" name="内容占位符 2"/>
          <p:cNvSpPr txBox="1">
            <a:spLocks/>
          </p:cNvSpPr>
          <p:nvPr/>
        </p:nvSpPr>
        <p:spPr bwMode="auto">
          <a:xfrm>
            <a:off x="428625" y="785813"/>
            <a:ext cx="8229600" cy="4411662"/>
          </a:xfrm>
          <a:prstGeom prst="rect">
            <a:avLst/>
          </a:prstGeom>
          <a:noFill/>
          <a:ln w="9525">
            <a:noFill/>
            <a:miter lim="800000"/>
            <a:headEnd/>
            <a:tailEnd/>
          </a:ln>
          <a:effectLst/>
        </p:spPr>
        <p:txBody>
          <a:bodyPr/>
          <a:lstStyle/>
          <a:p>
            <a:pPr marL="342900" indent="-342900">
              <a:spcBef>
                <a:spcPct val="20000"/>
              </a:spcBef>
              <a:buClr>
                <a:schemeClr val="tx2"/>
              </a:buClr>
              <a:buSzPct val="70000"/>
              <a:buFont typeface="Wingdings" pitchFamily="2" charset="2"/>
              <a:buChar char="l"/>
              <a:defRPr/>
            </a:pPr>
            <a:r>
              <a:rPr lang="zh-CN" altLang="en-US" sz="3000" dirty="0">
                <a:latin typeface="黑体" pitchFamily="2" charset="-122"/>
                <a:ea typeface="黑体" pitchFamily="2" charset="-122"/>
              </a:rPr>
              <a:t>绿色消费的三层含义</a:t>
            </a:r>
          </a:p>
          <a:p>
            <a:pPr marL="342900" indent="-342900">
              <a:spcBef>
                <a:spcPct val="20000"/>
              </a:spcBef>
              <a:buClr>
                <a:schemeClr val="tx2"/>
              </a:buClr>
              <a:buSzPct val="70000"/>
              <a:buFont typeface="Wingdings" pitchFamily="2" charset="2"/>
              <a:buNone/>
              <a:defRPr/>
            </a:pPr>
            <a:r>
              <a:rPr lang="zh-CN" altLang="en-US" sz="3000" kern="0" dirty="0">
                <a:latin typeface="+mn-lt"/>
                <a:ea typeface="+mn-ea"/>
              </a:rPr>
              <a:t>          </a:t>
            </a:r>
            <a:endParaRPr lang="zh-CN" altLang="en-US" sz="2600" kern="0" dirty="0">
              <a:latin typeface="+mn-lt"/>
              <a:ea typeface="+mn-ea"/>
            </a:endParaRPr>
          </a:p>
          <a:p>
            <a:pPr marL="342900" indent="-342900">
              <a:spcBef>
                <a:spcPct val="20000"/>
              </a:spcBef>
              <a:buClr>
                <a:schemeClr val="tx2"/>
              </a:buClr>
              <a:buSzPct val="70000"/>
              <a:buFont typeface="Wingdings" pitchFamily="2" charset="2"/>
              <a:buChar char="l"/>
              <a:defRPr/>
            </a:pPr>
            <a:endParaRPr lang="zh-CN" altLang="en-US" sz="2600" kern="0" dirty="0">
              <a:latin typeface="+mn-lt"/>
              <a:ea typeface="+mn-ea"/>
            </a:endParaRPr>
          </a:p>
        </p:txBody>
      </p:sp>
      <p:graphicFrame>
        <p:nvGraphicFramePr>
          <p:cNvPr id="6" name="图示 5"/>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9460" name="页脚占位符 2"/>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Tree>
  </p:cSld>
  <p:clrMapOvr>
    <a:masterClrMapping/>
  </p:clrMapOvr>
  <p:transition spd="slow">
    <p:pull dir="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bwMode="auto">
          <a:xfrm>
            <a:off x="428625" y="785813"/>
            <a:ext cx="8229600" cy="4411662"/>
          </a:xfrm>
          <a:prstGeom prst="rect">
            <a:avLst/>
          </a:prstGeom>
          <a:noFill/>
          <a:ln w="9525">
            <a:noFill/>
            <a:miter lim="800000"/>
            <a:headEnd/>
            <a:tailEnd/>
          </a:ln>
          <a:effectLst/>
        </p:spPr>
        <p:txBody>
          <a:bodyPr/>
          <a:lstStyle/>
          <a:p>
            <a:pPr marL="342900" indent="-342900">
              <a:spcBef>
                <a:spcPct val="20000"/>
              </a:spcBef>
              <a:buClr>
                <a:schemeClr val="tx2"/>
              </a:buClr>
              <a:buSzPct val="70000"/>
              <a:buFont typeface="Wingdings" pitchFamily="2" charset="2"/>
              <a:buChar char="l"/>
            </a:pPr>
            <a:r>
              <a:rPr lang="en-US" altLang="zh-CN" sz="3000" dirty="0" err="1">
                <a:latin typeface="黑体" pitchFamily="2" charset="-122"/>
                <a:ea typeface="黑体" pitchFamily="2" charset="-122"/>
              </a:rPr>
              <a:t>5R</a:t>
            </a:r>
            <a:r>
              <a:rPr lang="en-US" altLang="zh-CN" sz="3000" dirty="0">
                <a:latin typeface="黑体" pitchFamily="2" charset="-122"/>
                <a:ea typeface="黑体" pitchFamily="2" charset="-122"/>
              </a:rPr>
              <a:t> </a:t>
            </a:r>
            <a:r>
              <a:rPr lang="zh-CN" altLang="en-US" sz="3000" dirty="0">
                <a:latin typeface="黑体" pitchFamily="2" charset="-122"/>
                <a:ea typeface="黑体" pitchFamily="2" charset="-122"/>
              </a:rPr>
              <a:t>原则</a:t>
            </a:r>
          </a:p>
          <a:p>
            <a:pPr marL="342900" indent="-342900">
              <a:spcBef>
                <a:spcPct val="20000"/>
              </a:spcBef>
              <a:buClr>
                <a:schemeClr val="tx2"/>
              </a:buClr>
              <a:buSzPct val="70000"/>
              <a:buFont typeface="Wingdings" pitchFamily="2" charset="2"/>
              <a:buNone/>
            </a:pPr>
            <a:r>
              <a:rPr lang="zh-CN" altLang="en-US" sz="2400" dirty="0"/>
              <a:t>          </a:t>
            </a:r>
          </a:p>
          <a:p>
            <a:pPr marL="342900" indent="-342900">
              <a:spcBef>
                <a:spcPct val="20000"/>
              </a:spcBef>
              <a:buClr>
                <a:schemeClr val="tx2"/>
              </a:buClr>
              <a:buSzPct val="70000"/>
              <a:buFont typeface="Wingdings" pitchFamily="2" charset="2"/>
              <a:buChar char="l"/>
            </a:pPr>
            <a:endParaRPr lang="zh-CN" altLang="en-US" sz="2400" dirty="0"/>
          </a:p>
        </p:txBody>
      </p:sp>
      <p:sp>
        <p:nvSpPr>
          <p:cNvPr id="20482" name="灯片编号占位符 2"/>
          <p:cNvSpPr>
            <a:spLocks noGrp="1"/>
          </p:cNvSpPr>
          <p:nvPr>
            <p:ph type="sldNum" sz="quarter" idx="12"/>
          </p:nvPr>
        </p:nvSpPr>
        <p:spPr>
          <a:noFill/>
        </p:spPr>
        <p:txBody>
          <a:bodyPr/>
          <a:lstStyle/>
          <a:p>
            <a:fld id="{9109D678-A401-4FF3-A1F5-4630E059270F}" type="slidenum">
              <a:rPr lang="en-US" altLang="zh-CN" sz="2400" smtClean="0">
                <a:ea typeface="宋体" charset="-122"/>
              </a:rPr>
              <a:pPr/>
              <a:t>5</a:t>
            </a:fld>
            <a:endParaRPr lang="en-US" altLang="zh-CN" sz="2400" smtClean="0">
              <a:ea typeface="宋体" charset="-122"/>
            </a:endParaRPr>
          </a:p>
        </p:txBody>
      </p:sp>
      <p:graphicFrame>
        <p:nvGraphicFramePr>
          <p:cNvPr id="6" name="图示 5"/>
          <p:cNvGraphicFramePr/>
          <p:nvPr/>
        </p:nvGraphicFramePr>
        <p:xfrm>
          <a:off x="1142976" y="150017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484" name="页脚占位符 2"/>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Tree>
  </p:cSld>
  <p:clrMapOvr>
    <a:masterClrMapping/>
  </p:clrMapOvr>
  <p:transition spd="slow">
    <p:pull dir="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灯片编号占位符 3"/>
          <p:cNvSpPr>
            <a:spLocks noGrp="1"/>
          </p:cNvSpPr>
          <p:nvPr>
            <p:ph type="sldNum" sz="quarter" idx="12"/>
          </p:nvPr>
        </p:nvSpPr>
        <p:spPr>
          <a:noFill/>
        </p:spPr>
        <p:txBody>
          <a:bodyPr/>
          <a:lstStyle/>
          <a:p>
            <a:fld id="{7281EEEF-9080-4D91-BF98-AC5E6EA12A0C}" type="slidenum">
              <a:rPr lang="en-US" altLang="zh-CN" smtClean="0">
                <a:ea typeface="宋体" charset="-122"/>
              </a:rPr>
              <a:pPr/>
              <a:t>6</a:t>
            </a:fld>
            <a:endParaRPr lang="en-US" altLang="zh-CN" smtClean="0">
              <a:ea typeface="宋体" charset="-122"/>
            </a:endParaRPr>
          </a:p>
        </p:txBody>
      </p:sp>
      <p:sp>
        <p:nvSpPr>
          <p:cNvPr id="21506" name="标题 1"/>
          <p:cNvSpPr>
            <a:spLocks noGrp="1"/>
          </p:cNvSpPr>
          <p:nvPr>
            <p:ph type="title" idx="4294967295"/>
          </p:nvPr>
        </p:nvSpPr>
        <p:spPr/>
        <p:txBody>
          <a:bodyPr anchor="ctr"/>
          <a:lstStyle/>
          <a:p>
            <a:pPr algn="ctr" eaLnBrk="1" hangingPunct="1"/>
            <a:r>
              <a:rPr lang="zh-CN" altLang="en-US" sz="3200" kern="1200" dirty="0" smtClean="0">
                <a:solidFill>
                  <a:srgbClr val="A50101"/>
                </a:solidFill>
                <a:latin typeface="黑体" pitchFamily="2" charset="-122"/>
                <a:ea typeface="黑体" pitchFamily="2" charset="-122"/>
              </a:rPr>
              <a:t>二、</a:t>
            </a:r>
            <a:r>
              <a:rPr lang="zh-CN" altLang="zh-CN" sz="3200" kern="1200" dirty="0" smtClean="0">
                <a:solidFill>
                  <a:srgbClr val="A50101"/>
                </a:solidFill>
                <a:latin typeface="黑体" pitchFamily="2" charset="-122"/>
                <a:ea typeface="黑体" pitchFamily="2" charset="-122"/>
              </a:rPr>
              <a:t>绿色消费的特征</a:t>
            </a:r>
            <a:endParaRPr lang="zh-CN" altLang="en-US" sz="3200" kern="1200" dirty="0" smtClean="0">
              <a:solidFill>
                <a:srgbClr val="A50101"/>
              </a:solidFill>
              <a:latin typeface="黑体" pitchFamily="2" charset="-122"/>
              <a:ea typeface="黑体" pitchFamily="2" charset="-122"/>
            </a:endParaRPr>
          </a:p>
        </p:txBody>
      </p:sp>
      <p:sp>
        <p:nvSpPr>
          <p:cNvPr id="21507" name="内容占位符 2"/>
          <p:cNvSpPr>
            <a:spLocks noGrp="1"/>
          </p:cNvSpPr>
          <p:nvPr>
            <p:ph idx="4294967295"/>
          </p:nvPr>
        </p:nvSpPr>
        <p:spPr>
          <a:xfrm>
            <a:off x="1907703" y="1557338"/>
            <a:ext cx="5616625" cy="4411662"/>
          </a:xfrm>
        </p:spPr>
        <p:txBody>
          <a:bodyPr/>
          <a:lstStyle/>
          <a:p>
            <a:pPr eaLnBrk="1" hangingPunct="1">
              <a:lnSpc>
                <a:spcPct val="150000"/>
              </a:lnSpc>
            </a:pPr>
            <a:r>
              <a:rPr lang="zh-CN" altLang="zh-CN" dirty="0" smtClean="0">
                <a:latin typeface="黑体" pitchFamily="2" charset="-122"/>
                <a:ea typeface="黑体" pitchFamily="2" charset="-122"/>
              </a:rPr>
              <a:t>可持续性</a:t>
            </a:r>
            <a:endParaRPr lang="en-US" altLang="zh-CN" dirty="0" smtClean="0">
              <a:latin typeface="黑体" pitchFamily="2" charset="-122"/>
              <a:ea typeface="黑体" pitchFamily="2" charset="-122"/>
            </a:endParaRPr>
          </a:p>
          <a:p>
            <a:pPr eaLnBrk="1" hangingPunct="1">
              <a:lnSpc>
                <a:spcPct val="150000"/>
              </a:lnSpc>
            </a:pPr>
            <a:r>
              <a:rPr lang="zh-CN" altLang="zh-CN" dirty="0" smtClean="0">
                <a:latin typeface="黑体" pitchFamily="2" charset="-122"/>
                <a:ea typeface="黑体" pitchFamily="2" charset="-122"/>
              </a:rPr>
              <a:t>适度性</a:t>
            </a:r>
            <a:endParaRPr lang="en-US" altLang="zh-CN" dirty="0" smtClean="0">
              <a:latin typeface="黑体" pitchFamily="2" charset="-122"/>
              <a:ea typeface="黑体" pitchFamily="2" charset="-122"/>
            </a:endParaRPr>
          </a:p>
          <a:p>
            <a:pPr eaLnBrk="1" hangingPunct="1">
              <a:lnSpc>
                <a:spcPct val="150000"/>
              </a:lnSpc>
            </a:pPr>
            <a:r>
              <a:rPr lang="zh-CN" altLang="zh-CN" dirty="0" smtClean="0">
                <a:latin typeface="黑体" pitchFamily="2" charset="-122"/>
                <a:ea typeface="黑体" pitchFamily="2" charset="-122"/>
              </a:rPr>
              <a:t>公平性</a:t>
            </a:r>
            <a:endParaRPr lang="en-US" altLang="zh-CN" dirty="0" smtClean="0">
              <a:latin typeface="黑体" pitchFamily="2" charset="-122"/>
              <a:ea typeface="黑体" pitchFamily="2" charset="-122"/>
            </a:endParaRPr>
          </a:p>
          <a:p>
            <a:pPr eaLnBrk="1" hangingPunct="1">
              <a:lnSpc>
                <a:spcPct val="150000"/>
              </a:lnSpc>
            </a:pPr>
            <a:r>
              <a:rPr lang="zh-CN" altLang="zh-CN" dirty="0" smtClean="0">
                <a:latin typeface="黑体" pitchFamily="2" charset="-122"/>
                <a:ea typeface="黑体" pitchFamily="2" charset="-122"/>
              </a:rPr>
              <a:t>环境友好性</a:t>
            </a:r>
            <a:endParaRPr lang="zh-CN" altLang="en-US" dirty="0" smtClean="0">
              <a:latin typeface="黑体" pitchFamily="2" charset="-122"/>
              <a:ea typeface="黑体" pitchFamily="2" charset="-122"/>
            </a:endParaRPr>
          </a:p>
        </p:txBody>
      </p:sp>
      <p:sp>
        <p:nvSpPr>
          <p:cNvPr id="21508" name="页脚占位符 2"/>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Tree>
  </p:cSld>
  <p:clrMapOvr>
    <a:masterClrMapping/>
  </p:clrMapOvr>
  <p:transition spd="slow">
    <p:pull dir="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灯片编号占位符 3"/>
          <p:cNvSpPr>
            <a:spLocks noGrp="1"/>
          </p:cNvSpPr>
          <p:nvPr>
            <p:ph type="sldNum" sz="quarter" idx="12"/>
          </p:nvPr>
        </p:nvSpPr>
        <p:spPr>
          <a:noFill/>
        </p:spPr>
        <p:txBody>
          <a:bodyPr/>
          <a:lstStyle/>
          <a:p>
            <a:fld id="{C1AF8253-E9BE-4EE6-8C01-6ED5FEB57175}" type="slidenum">
              <a:rPr lang="en-US" altLang="zh-CN" smtClean="0">
                <a:ea typeface="宋体" charset="-122"/>
              </a:rPr>
              <a:pPr/>
              <a:t>7</a:t>
            </a:fld>
            <a:endParaRPr lang="en-US" altLang="zh-CN" smtClean="0">
              <a:ea typeface="宋体" charset="-122"/>
            </a:endParaRPr>
          </a:p>
        </p:txBody>
      </p:sp>
      <p:sp>
        <p:nvSpPr>
          <p:cNvPr id="22530" name="标题 1"/>
          <p:cNvSpPr>
            <a:spLocks noGrp="1"/>
          </p:cNvSpPr>
          <p:nvPr>
            <p:ph type="title" idx="4294967295"/>
          </p:nvPr>
        </p:nvSpPr>
        <p:spPr>
          <a:xfrm>
            <a:off x="539750" y="260350"/>
            <a:ext cx="8472488" cy="1143000"/>
          </a:xfrm>
        </p:spPr>
        <p:txBody>
          <a:bodyPr anchor="ctr"/>
          <a:lstStyle/>
          <a:p>
            <a:pPr eaLnBrk="1" hangingPunct="1"/>
            <a:r>
              <a:rPr lang="zh-CN" altLang="en-US" sz="3200" kern="1200" dirty="0" smtClean="0">
                <a:solidFill>
                  <a:srgbClr val="A50101"/>
                </a:solidFill>
                <a:latin typeface="黑体" pitchFamily="2" charset="-122"/>
                <a:ea typeface="黑体" pitchFamily="2" charset="-122"/>
              </a:rPr>
              <a:t>三、</a:t>
            </a:r>
            <a:r>
              <a:rPr lang="zh-CN" altLang="zh-CN" sz="3200" kern="1200" dirty="0" smtClean="0">
                <a:solidFill>
                  <a:srgbClr val="A50101"/>
                </a:solidFill>
                <a:latin typeface="黑体" pitchFamily="2" charset="-122"/>
                <a:ea typeface="黑体" pitchFamily="2" charset="-122"/>
              </a:rPr>
              <a:t>国际绿色消费的兴起与发展</a:t>
            </a:r>
            <a:endParaRPr lang="zh-CN" altLang="en-US" sz="3200" kern="1200" dirty="0" smtClean="0">
              <a:solidFill>
                <a:srgbClr val="A50101"/>
              </a:solidFill>
              <a:latin typeface="黑体" pitchFamily="2" charset="-122"/>
              <a:ea typeface="黑体" pitchFamily="2" charset="-122"/>
            </a:endParaRPr>
          </a:p>
        </p:txBody>
      </p:sp>
      <p:sp>
        <p:nvSpPr>
          <p:cNvPr id="22531" name="内容占位符 2"/>
          <p:cNvSpPr>
            <a:spLocks noGrp="1"/>
          </p:cNvSpPr>
          <p:nvPr>
            <p:ph idx="4294967295"/>
          </p:nvPr>
        </p:nvSpPr>
        <p:spPr>
          <a:xfrm>
            <a:off x="457200" y="1719263"/>
            <a:ext cx="7829550" cy="4411662"/>
          </a:xfrm>
        </p:spPr>
        <p:txBody>
          <a:bodyPr/>
          <a:lstStyle/>
          <a:p>
            <a:pPr eaLnBrk="1" hangingPunct="1">
              <a:lnSpc>
                <a:spcPct val="150000"/>
              </a:lnSpc>
              <a:spcAft>
                <a:spcPts val="1200"/>
              </a:spcAft>
            </a:pPr>
            <a:r>
              <a:rPr lang="en-US" altLang="zh-CN" sz="2400" dirty="0" smtClean="0">
                <a:latin typeface="黑体" pitchFamily="49" charset="-122"/>
                <a:ea typeface="黑体" pitchFamily="49" charset="-122"/>
              </a:rPr>
              <a:t>20</a:t>
            </a:r>
            <a:r>
              <a:rPr lang="zh-CN" altLang="zh-CN" sz="2400" dirty="0" smtClean="0">
                <a:latin typeface="黑体" pitchFamily="49" charset="-122"/>
                <a:ea typeface="黑体" pitchFamily="49" charset="-122"/>
              </a:rPr>
              <a:t>世纪</a:t>
            </a:r>
            <a:r>
              <a:rPr lang="en-US" altLang="zh-CN" sz="2400" dirty="0" smtClean="0">
                <a:latin typeface="黑体" pitchFamily="49" charset="-122"/>
                <a:ea typeface="黑体" pitchFamily="49" charset="-122"/>
              </a:rPr>
              <a:t>70</a:t>
            </a:r>
            <a:r>
              <a:rPr lang="zh-CN" altLang="zh-CN" sz="2400" dirty="0" smtClean="0">
                <a:latin typeface="黑体" pitchFamily="49" charset="-122"/>
                <a:ea typeface="黑体" pitchFamily="49" charset="-122"/>
              </a:rPr>
              <a:t>年代，西方国家爆发了以“绿色产品”为消费主导的绿色革命，“绿色消费”理念应运而生。</a:t>
            </a:r>
            <a:endParaRPr lang="en-US" altLang="zh-CN" sz="2400" dirty="0" smtClean="0">
              <a:latin typeface="黑体" pitchFamily="49" charset="-122"/>
              <a:ea typeface="黑体" pitchFamily="49" charset="-122"/>
            </a:endParaRPr>
          </a:p>
          <a:p>
            <a:pPr eaLnBrk="1" hangingPunct="1">
              <a:lnSpc>
                <a:spcPct val="150000"/>
              </a:lnSpc>
              <a:spcAft>
                <a:spcPts val="1200"/>
              </a:spcAft>
            </a:pPr>
            <a:r>
              <a:rPr lang="en-US" altLang="zh-CN" sz="2400" dirty="0" smtClean="0">
                <a:latin typeface="黑体" pitchFamily="49" charset="-122"/>
                <a:ea typeface="黑体" pitchFamily="49" charset="-122"/>
              </a:rPr>
              <a:t>20</a:t>
            </a:r>
            <a:r>
              <a:rPr lang="zh-CN" altLang="zh-CN" sz="2400" dirty="0" smtClean="0">
                <a:latin typeface="黑体" pitchFamily="49" charset="-122"/>
                <a:ea typeface="黑体" pitchFamily="49" charset="-122"/>
              </a:rPr>
              <a:t>世纪</a:t>
            </a:r>
            <a:r>
              <a:rPr lang="en-US" altLang="zh-CN" sz="2400" dirty="0" smtClean="0">
                <a:latin typeface="黑体" pitchFamily="49" charset="-122"/>
                <a:ea typeface="黑体" pitchFamily="49" charset="-122"/>
              </a:rPr>
              <a:t>80</a:t>
            </a:r>
            <a:r>
              <a:rPr lang="zh-CN" altLang="en-US" sz="2400" dirty="0" smtClean="0">
                <a:latin typeface="黑体" pitchFamily="49" charset="-122"/>
                <a:ea typeface="黑体" pitchFamily="49" charset="-122"/>
              </a:rPr>
              <a:t>至</a:t>
            </a:r>
            <a:r>
              <a:rPr lang="en-US" altLang="zh-CN" sz="2400" dirty="0" smtClean="0">
                <a:latin typeface="黑体" pitchFamily="49" charset="-122"/>
                <a:ea typeface="黑体" pitchFamily="49" charset="-122"/>
              </a:rPr>
              <a:t>90</a:t>
            </a:r>
            <a:r>
              <a:rPr lang="zh-CN" altLang="zh-CN" sz="2400" dirty="0" smtClean="0">
                <a:latin typeface="黑体" pitchFamily="49" charset="-122"/>
                <a:ea typeface="黑体" pitchFamily="49" charset="-122"/>
              </a:rPr>
              <a:t>年代</a:t>
            </a:r>
            <a:r>
              <a:rPr lang="zh-CN" altLang="en-US" sz="2400" dirty="0" smtClean="0">
                <a:latin typeface="黑体" pitchFamily="49" charset="-122"/>
                <a:ea typeface="黑体" pitchFamily="49" charset="-122"/>
              </a:rPr>
              <a:t>，</a:t>
            </a:r>
            <a:r>
              <a:rPr lang="zh-CN" altLang="zh-CN" sz="2400" dirty="0" smtClean="0">
                <a:latin typeface="黑体" pitchFamily="49" charset="-122"/>
                <a:ea typeface="黑体" pitchFamily="49" charset="-122"/>
              </a:rPr>
              <a:t>“绿色消费者运动”席卷欧美各国。</a:t>
            </a:r>
            <a:endParaRPr lang="zh-CN" altLang="en-US" sz="2400" dirty="0" smtClean="0">
              <a:latin typeface="黑体" pitchFamily="49" charset="-122"/>
              <a:ea typeface="黑体" pitchFamily="49" charset="-122"/>
            </a:endParaRPr>
          </a:p>
          <a:p>
            <a:pPr eaLnBrk="1" hangingPunct="1">
              <a:lnSpc>
                <a:spcPct val="150000"/>
              </a:lnSpc>
              <a:spcAft>
                <a:spcPts val="1200"/>
              </a:spcAft>
            </a:pPr>
            <a:r>
              <a:rPr lang="en-US" altLang="zh-CN" sz="2400" dirty="0" smtClean="0">
                <a:latin typeface="黑体" pitchFamily="49" charset="-122"/>
                <a:ea typeface="黑体" pitchFamily="49" charset="-122"/>
              </a:rPr>
              <a:t>21</a:t>
            </a:r>
            <a:r>
              <a:rPr lang="zh-CN" altLang="zh-CN" sz="2400" dirty="0" smtClean="0">
                <a:latin typeface="黑体" pitchFamily="49" charset="-122"/>
                <a:ea typeface="黑体" pitchFamily="49" charset="-122"/>
              </a:rPr>
              <a:t>世纪以来，“绿色革命”的浪潮席卷全球</a:t>
            </a:r>
            <a:r>
              <a:rPr lang="zh-CN" altLang="en-US" sz="2400" dirty="0" smtClean="0">
                <a:latin typeface="黑体" pitchFamily="49" charset="-122"/>
                <a:ea typeface="黑体" pitchFamily="49" charset="-122"/>
              </a:rPr>
              <a:t>。</a:t>
            </a:r>
          </a:p>
        </p:txBody>
      </p:sp>
      <p:sp>
        <p:nvSpPr>
          <p:cNvPr id="22532" name="页脚占位符 2"/>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Tree>
  </p:cSld>
  <p:clrMapOvr>
    <a:masterClrMapping/>
  </p:clrMapOvr>
  <p:transition spd="slow">
    <p:pull dir="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灯片编号占位符 3"/>
          <p:cNvSpPr>
            <a:spLocks noGrp="1"/>
          </p:cNvSpPr>
          <p:nvPr>
            <p:ph type="sldNum" sz="quarter" idx="12"/>
          </p:nvPr>
        </p:nvSpPr>
        <p:spPr>
          <a:noFill/>
        </p:spPr>
        <p:txBody>
          <a:bodyPr/>
          <a:lstStyle/>
          <a:p>
            <a:fld id="{FA86D0DF-33CE-45A5-BCAB-B05DD56D1756}" type="slidenum">
              <a:rPr lang="en-US" altLang="zh-CN" smtClean="0">
                <a:ea typeface="宋体" charset="-122"/>
              </a:rPr>
              <a:pPr/>
              <a:t>8</a:t>
            </a:fld>
            <a:endParaRPr lang="en-US" altLang="zh-CN" smtClean="0">
              <a:ea typeface="宋体" charset="-122"/>
            </a:endParaRPr>
          </a:p>
        </p:txBody>
      </p:sp>
      <p:sp>
        <p:nvSpPr>
          <p:cNvPr id="23554" name="标题 1"/>
          <p:cNvSpPr>
            <a:spLocks noGrp="1"/>
          </p:cNvSpPr>
          <p:nvPr>
            <p:ph type="title" idx="4294967295"/>
          </p:nvPr>
        </p:nvSpPr>
        <p:spPr/>
        <p:txBody>
          <a:bodyPr anchor="ctr"/>
          <a:lstStyle/>
          <a:p>
            <a:pPr eaLnBrk="1" hangingPunct="1"/>
            <a:r>
              <a:rPr lang="zh-CN" altLang="en-US" sz="3200" kern="1200" dirty="0" smtClean="0">
                <a:solidFill>
                  <a:srgbClr val="A50101"/>
                </a:solidFill>
                <a:latin typeface="黑体" pitchFamily="2" charset="-122"/>
                <a:ea typeface="黑体" pitchFamily="2" charset="-122"/>
              </a:rPr>
              <a:t>四、</a:t>
            </a:r>
            <a:r>
              <a:rPr lang="zh-CN" altLang="zh-CN" sz="3200" kern="1200" dirty="0" smtClean="0">
                <a:solidFill>
                  <a:srgbClr val="A50101"/>
                </a:solidFill>
                <a:latin typeface="黑体" pitchFamily="2" charset="-122"/>
                <a:ea typeface="黑体" pitchFamily="2" charset="-122"/>
              </a:rPr>
              <a:t>我国绿色消费的现状及其存在的问题</a:t>
            </a:r>
            <a:endParaRPr lang="zh-CN" altLang="en-US" sz="3200" kern="1200" dirty="0" smtClean="0">
              <a:solidFill>
                <a:srgbClr val="A50101"/>
              </a:solidFill>
              <a:latin typeface="黑体" pitchFamily="2" charset="-122"/>
              <a:ea typeface="黑体" pitchFamily="2" charset="-122"/>
            </a:endParaRPr>
          </a:p>
        </p:txBody>
      </p:sp>
      <p:sp>
        <p:nvSpPr>
          <p:cNvPr id="23555" name="内容占位符 2"/>
          <p:cNvSpPr>
            <a:spLocks noGrp="1"/>
          </p:cNvSpPr>
          <p:nvPr>
            <p:ph idx="4294967295"/>
          </p:nvPr>
        </p:nvSpPr>
        <p:spPr>
          <a:xfrm>
            <a:off x="395536" y="1340768"/>
            <a:ext cx="8229600" cy="4411662"/>
          </a:xfrm>
        </p:spPr>
        <p:txBody>
          <a:bodyPr/>
          <a:lstStyle/>
          <a:p>
            <a:pPr eaLnBrk="1" hangingPunct="1">
              <a:lnSpc>
                <a:spcPct val="120000"/>
              </a:lnSpc>
            </a:pPr>
            <a:r>
              <a:rPr lang="zh-CN" altLang="zh-CN" sz="2800" dirty="0" smtClean="0">
                <a:latin typeface="黑体" pitchFamily="49" charset="-122"/>
                <a:ea typeface="黑体" pitchFamily="49" charset="-122"/>
              </a:rPr>
              <a:t>政府方面</a:t>
            </a:r>
            <a:endParaRPr lang="en-US" altLang="zh-CN" sz="2800" dirty="0" smtClean="0">
              <a:latin typeface="黑体" pitchFamily="49" charset="-122"/>
              <a:ea typeface="黑体" pitchFamily="49" charset="-122"/>
            </a:endParaRPr>
          </a:p>
          <a:p>
            <a:pPr eaLnBrk="1" hangingPunct="1">
              <a:lnSpc>
                <a:spcPct val="120000"/>
              </a:lnSpc>
              <a:buNone/>
            </a:pPr>
            <a:r>
              <a:rPr lang="en-US" altLang="zh-CN" sz="2800" dirty="0" smtClean="0">
                <a:latin typeface="黑体" pitchFamily="49" charset="-122"/>
                <a:ea typeface="黑体" pitchFamily="49" charset="-122"/>
              </a:rPr>
              <a:t>     </a:t>
            </a:r>
            <a:r>
              <a:rPr lang="zh-CN" altLang="zh-CN" sz="2000" dirty="0" smtClean="0">
                <a:latin typeface="黑体" pitchFamily="49" charset="-122"/>
                <a:ea typeface="黑体" pitchFamily="49" charset="-122"/>
              </a:rPr>
              <a:t>绿色</a:t>
            </a:r>
            <a:r>
              <a:rPr lang="zh-CN" altLang="zh-CN" sz="2000" dirty="0" smtClean="0">
                <a:latin typeface="黑体" pitchFamily="49" charset="-122"/>
                <a:ea typeface="黑体" pitchFamily="49" charset="-122"/>
              </a:rPr>
              <a:t>消费的相关法律法规的制定与实施尚缺乏应有的</a:t>
            </a:r>
            <a:r>
              <a:rPr lang="zh-CN" altLang="zh-CN" sz="2000" dirty="0" smtClean="0">
                <a:latin typeface="黑体" pitchFamily="49" charset="-122"/>
                <a:ea typeface="黑体" pitchFamily="49" charset="-122"/>
              </a:rPr>
              <a:t>力度</a:t>
            </a:r>
            <a:r>
              <a:rPr lang="en-US" altLang="zh-CN" sz="2000" dirty="0" smtClean="0">
                <a:latin typeface="黑体" pitchFamily="49" charset="-122"/>
                <a:ea typeface="黑体" pitchFamily="49" charset="-122"/>
              </a:rPr>
              <a:t> </a:t>
            </a:r>
            <a:endParaRPr lang="en-US" altLang="zh-CN" sz="2000" dirty="0" smtClean="0">
              <a:latin typeface="黑体" pitchFamily="49" charset="-122"/>
              <a:ea typeface="黑体" pitchFamily="49" charset="-122"/>
            </a:endParaRPr>
          </a:p>
          <a:p>
            <a:pPr eaLnBrk="1" hangingPunct="1">
              <a:lnSpc>
                <a:spcPct val="120000"/>
              </a:lnSpc>
            </a:pPr>
            <a:r>
              <a:rPr lang="zh-CN" altLang="zh-CN" sz="2800" dirty="0" smtClean="0">
                <a:latin typeface="黑体" pitchFamily="49" charset="-122"/>
                <a:ea typeface="黑体" pitchFamily="49" charset="-122"/>
              </a:rPr>
              <a:t>企业方面</a:t>
            </a:r>
            <a:endParaRPr lang="en-US" altLang="zh-CN" sz="2800" dirty="0" smtClean="0">
              <a:latin typeface="黑体" pitchFamily="49" charset="-122"/>
              <a:ea typeface="黑体" pitchFamily="49" charset="-122"/>
            </a:endParaRPr>
          </a:p>
          <a:p>
            <a:pPr eaLnBrk="1" hangingPunct="1">
              <a:lnSpc>
                <a:spcPct val="120000"/>
              </a:lnSpc>
              <a:buNone/>
            </a:pPr>
            <a:r>
              <a:rPr lang="en-US" altLang="zh-CN" sz="2800" dirty="0" smtClean="0">
                <a:latin typeface="黑体" pitchFamily="49" charset="-122"/>
                <a:ea typeface="黑体" pitchFamily="49" charset="-122"/>
              </a:rPr>
              <a:t>     </a:t>
            </a:r>
            <a:r>
              <a:rPr lang="zh-CN" altLang="zh-CN" sz="2000" dirty="0" smtClean="0">
                <a:latin typeface="黑体" pitchFamily="49" charset="-122"/>
                <a:ea typeface="黑体" pitchFamily="49" charset="-122"/>
              </a:rPr>
              <a:t>绿色</a:t>
            </a:r>
            <a:r>
              <a:rPr lang="zh-CN" altLang="zh-CN" sz="2000" dirty="0" smtClean="0">
                <a:latin typeface="黑体" pitchFamily="49" charset="-122"/>
                <a:ea typeface="黑体" pitchFamily="49" charset="-122"/>
              </a:rPr>
              <a:t>产品的开发力度不足，售价较高，缺乏对绿色产品的市场调研</a:t>
            </a:r>
            <a:r>
              <a:rPr lang="zh-CN" altLang="en-US" sz="2000" dirty="0" smtClean="0">
                <a:latin typeface="黑体" pitchFamily="49" charset="-122"/>
                <a:ea typeface="黑体" pitchFamily="49" charset="-122"/>
              </a:rPr>
              <a:t>和</a:t>
            </a:r>
            <a:r>
              <a:rPr lang="zh-CN" altLang="zh-CN" sz="2000" dirty="0" smtClean="0">
                <a:latin typeface="黑体" pitchFamily="49" charset="-122"/>
                <a:ea typeface="黑体" pitchFamily="49" charset="-122"/>
              </a:rPr>
              <a:t>宣传</a:t>
            </a:r>
            <a:endParaRPr lang="en-US" altLang="zh-CN" sz="2000" dirty="0" smtClean="0">
              <a:latin typeface="黑体" pitchFamily="49" charset="-122"/>
              <a:ea typeface="黑体" pitchFamily="49" charset="-122"/>
            </a:endParaRPr>
          </a:p>
          <a:p>
            <a:pPr eaLnBrk="1" hangingPunct="1">
              <a:lnSpc>
                <a:spcPct val="120000"/>
              </a:lnSpc>
            </a:pPr>
            <a:r>
              <a:rPr lang="zh-CN" altLang="zh-CN" sz="2800" dirty="0" smtClean="0">
                <a:latin typeface="黑体" pitchFamily="49" charset="-122"/>
                <a:ea typeface="黑体" pitchFamily="49" charset="-122"/>
              </a:rPr>
              <a:t>消费者方面</a:t>
            </a:r>
            <a:endParaRPr lang="en-US" altLang="zh-CN" sz="2800" dirty="0" smtClean="0">
              <a:latin typeface="黑体" pitchFamily="49" charset="-122"/>
              <a:ea typeface="黑体" pitchFamily="49" charset="-122"/>
            </a:endParaRPr>
          </a:p>
          <a:p>
            <a:pPr eaLnBrk="1" hangingPunct="1">
              <a:lnSpc>
                <a:spcPct val="120000"/>
              </a:lnSpc>
              <a:buNone/>
            </a:pPr>
            <a:r>
              <a:rPr lang="en-US" altLang="zh-CN" sz="2800" dirty="0" smtClean="0">
                <a:latin typeface="黑体" pitchFamily="49" charset="-122"/>
                <a:ea typeface="黑体" pitchFamily="49" charset="-122"/>
              </a:rPr>
              <a:t>     </a:t>
            </a:r>
            <a:r>
              <a:rPr lang="zh-CN" altLang="zh-CN" sz="2000" dirty="0" smtClean="0">
                <a:latin typeface="黑体" pitchFamily="49" charset="-122"/>
                <a:ea typeface="黑体" pitchFamily="49" charset="-122"/>
              </a:rPr>
              <a:t>绿色</a:t>
            </a:r>
            <a:r>
              <a:rPr lang="zh-CN" altLang="zh-CN" sz="2000" dirty="0" smtClean="0">
                <a:latin typeface="黑体" pitchFamily="49" charset="-122"/>
                <a:ea typeface="黑体" pitchFamily="49" charset="-122"/>
              </a:rPr>
              <a:t>消费意识还未深入人心，公众普遍缺乏对绿色产品等知识的认知，长期的绿色消费习惯</a:t>
            </a:r>
            <a:r>
              <a:rPr lang="zh-CN" altLang="en-US" sz="2000" dirty="0" smtClean="0">
                <a:latin typeface="黑体" pitchFamily="49" charset="-122"/>
                <a:ea typeface="黑体" pitchFamily="49" charset="-122"/>
              </a:rPr>
              <a:t>尚未</a:t>
            </a:r>
            <a:r>
              <a:rPr lang="zh-CN" altLang="en-US" sz="2000" dirty="0" smtClean="0">
                <a:latin typeface="黑体" pitchFamily="49" charset="-122"/>
                <a:ea typeface="黑体" pitchFamily="49" charset="-122"/>
              </a:rPr>
              <a:t>形成</a:t>
            </a:r>
            <a:endParaRPr lang="zh-CN" altLang="en-US" sz="2000" dirty="0" smtClean="0">
              <a:latin typeface="黑体" pitchFamily="49" charset="-122"/>
              <a:ea typeface="黑体" pitchFamily="49" charset="-122"/>
            </a:endParaRPr>
          </a:p>
        </p:txBody>
      </p:sp>
      <p:sp>
        <p:nvSpPr>
          <p:cNvPr id="23556" name="页脚占位符 2"/>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Tree>
  </p:cSld>
  <p:clrMapOvr>
    <a:masterClrMapping/>
  </p:clrMapOvr>
  <p:transition spd="slow">
    <p:pull dir="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灯片编号占位符 3"/>
          <p:cNvSpPr>
            <a:spLocks noGrp="1"/>
          </p:cNvSpPr>
          <p:nvPr>
            <p:ph type="sldNum" sz="quarter" idx="12"/>
          </p:nvPr>
        </p:nvSpPr>
        <p:spPr>
          <a:noFill/>
        </p:spPr>
        <p:txBody>
          <a:bodyPr/>
          <a:lstStyle/>
          <a:p>
            <a:fld id="{B8373923-9C5A-46A5-B68E-FCD3BC23F996}" type="slidenum">
              <a:rPr lang="en-US" altLang="zh-CN" smtClean="0">
                <a:ea typeface="宋体" charset="-122"/>
              </a:rPr>
              <a:pPr/>
              <a:t>9</a:t>
            </a:fld>
            <a:endParaRPr lang="en-US" altLang="zh-CN" smtClean="0">
              <a:ea typeface="宋体" charset="-122"/>
            </a:endParaRPr>
          </a:p>
        </p:txBody>
      </p:sp>
      <p:sp>
        <p:nvSpPr>
          <p:cNvPr id="24578" name="标题 1"/>
          <p:cNvSpPr>
            <a:spLocks noGrp="1"/>
          </p:cNvSpPr>
          <p:nvPr>
            <p:ph type="title" idx="4294967295"/>
          </p:nvPr>
        </p:nvSpPr>
        <p:spPr>
          <a:xfrm>
            <a:off x="467544" y="692696"/>
            <a:ext cx="7543800" cy="1295400"/>
          </a:xfrm>
        </p:spPr>
        <p:txBody>
          <a:bodyPr anchor="ctr"/>
          <a:lstStyle/>
          <a:p>
            <a:pPr eaLnBrk="1" hangingPunct="1"/>
            <a:r>
              <a:rPr lang="zh-CN" altLang="en-US" sz="3200" kern="1200" dirty="0" smtClean="0">
                <a:solidFill>
                  <a:srgbClr val="A50101"/>
                </a:solidFill>
                <a:latin typeface="黑体" pitchFamily="2" charset="-122"/>
                <a:ea typeface="黑体" pitchFamily="2" charset="-122"/>
              </a:rPr>
              <a:t>第二节  </a:t>
            </a:r>
            <a:r>
              <a:rPr lang="zh-CN" altLang="zh-CN" sz="3200" kern="1200" dirty="0" smtClean="0">
                <a:solidFill>
                  <a:srgbClr val="A50101"/>
                </a:solidFill>
                <a:latin typeface="黑体" pitchFamily="2" charset="-122"/>
                <a:ea typeface="黑体" pitchFamily="2" charset="-122"/>
              </a:rPr>
              <a:t>绿色消费者的心理和行为特征</a:t>
            </a:r>
            <a:endParaRPr lang="zh-CN" altLang="en-US" sz="3200" kern="1200" dirty="0" smtClean="0">
              <a:solidFill>
                <a:srgbClr val="A50101"/>
              </a:solidFill>
              <a:latin typeface="黑体" pitchFamily="2" charset="-122"/>
              <a:ea typeface="黑体" pitchFamily="2" charset="-122"/>
            </a:endParaRPr>
          </a:p>
        </p:txBody>
      </p:sp>
      <p:sp>
        <p:nvSpPr>
          <p:cNvPr id="24579" name="内容占位符 2"/>
          <p:cNvSpPr>
            <a:spLocks noGrp="1"/>
          </p:cNvSpPr>
          <p:nvPr>
            <p:ph idx="4294967295"/>
          </p:nvPr>
        </p:nvSpPr>
        <p:spPr>
          <a:xfrm>
            <a:off x="1475656" y="2060847"/>
            <a:ext cx="7211144" cy="4070077"/>
          </a:xfrm>
        </p:spPr>
        <p:txBody>
          <a:bodyPr/>
          <a:lstStyle/>
          <a:p>
            <a:pPr marL="762000" indent="-762000" eaLnBrk="1" hangingPunct="1">
              <a:lnSpc>
                <a:spcPct val="200000"/>
              </a:lnSpc>
              <a:buFont typeface="Wingdings" pitchFamily="2" charset="2"/>
              <a:buNone/>
            </a:pPr>
            <a:r>
              <a:rPr lang="zh-CN" altLang="en-US" kern="1200" dirty="0" smtClean="0">
                <a:ea typeface="黑体" pitchFamily="2" charset="-122"/>
              </a:rPr>
              <a:t>一、</a:t>
            </a:r>
            <a:r>
              <a:rPr lang="zh-CN" altLang="zh-CN" kern="1200" dirty="0" smtClean="0">
                <a:ea typeface="黑体" pitchFamily="2" charset="-122"/>
              </a:rPr>
              <a:t>绿色消费者的分类与特征</a:t>
            </a:r>
            <a:endParaRPr lang="en-US" altLang="zh-CN" kern="1200" dirty="0" smtClean="0">
              <a:ea typeface="黑体" pitchFamily="2" charset="-122"/>
            </a:endParaRPr>
          </a:p>
          <a:p>
            <a:pPr marL="762000" indent="-762000" eaLnBrk="1" hangingPunct="1">
              <a:lnSpc>
                <a:spcPct val="200000"/>
              </a:lnSpc>
              <a:buFont typeface="Wingdings" pitchFamily="2" charset="2"/>
              <a:buNone/>
            </a:pPr>
            <a:r>
              <a:rPr lang="zh-CN" altLang="en-US" kern="1200" dirty="0" smtClean="0">
                <a:ea typeface="黑体" pitchFamily="2" charset="-122"/>
              </a:rPr>
              <a:t>二、</a:t>
            </a:r>
            <a:r>
              <a:rPr lang="zh-CN" altLang="zh-CN" kern="1200" dirty="0" smtClean="0">
                <a:ea typeface="黑体" pitchFamily="2" charset="-122"/>
              </a:rPr>
              <a:t>绿色消费者的心理特点</a:t>
            </a:r>
            <a:endParaRPr lang="en-US" altLang="zh-CN" kern="1200" dirty="0" smtClean="0">
              <a:ea typeface="黑体" pitchFamily="2" charset="-122"/>
            </a:endParaRPr>
          </a:p>
          <a:p>
            <a:pPr marL="762000" indent="-762000" eaLnBrk="1" hangingPunct="1">
              <a:lnSpc>
                <a:spcPct val="200000"/>
              </a:lnSpc>
              <a:buFont typeface="Wingdings" pitchFamily="2" charset="2"/>
              <a:buNone/>
            </a:pPr>
            <a:r>
              <a:rPr lang="zh-CN" altLang="en-US" kern="1200" dirty="0" smtClean="0">
                <a:ea typeface="黑体" pitchFamily="2" charset="-122"/>
              </a:rPr>
              <a:t>三、</a:t>
            </a:r>
            <a:r>
              <a:rPr lang="zh-CN" altLang="zh-CN" kern="1200" dirty="0" smtClean="0">
                <a:ea typeface="黑体" pitchFamily="2" charset="-122"/>
              </a:rPr>
              <a:t>影响绿色消费行为的因素</a:t>
            </a:r>
            <a:endParaRPr lang="en-US" altLang="zh-CN" kern="1200" dirty="0" smtClean="0">
              <a:ea typeface="黑体" pitchFamily="2" charset="-122"/>
            </a:endParaRPr>
          </a:p>
          <a:p>
            <a:pPr eaLnBrk="1" hangingPunct="1">
              <a:buFont typeface="Wingdings" pitchFamily="2" charset="2"/>
              <a:buNone/>
            </a:pPr>
            <a:endParaRPr lang="zh-CN" altLang="en-US" dirty="0" smtClean="0"/>
          </a:p>
        </p:txBody>
      </p:sp>
      <p:sp>
        <p:nvSpPr>
          <p:cNvPr id="24580" name="页脚占位符 2"/>
          <p:cNvSpPr>
            <a:spLocks noGrp="1"/>
          </p:cNvSpPr>
          <p:nvPr>
            <p:ph type="ftr" sz="quarter" idx="11"/>
          </p:nvPr>
        </p:nvSpPr>
        <p:spPr>
          <a:noFill/>
        </p:spPr>
        <p:txBody>
          <a:bodyPr/>
          <a:lstStyle/>
          <a:p>
            <a:r>
              <a:rPr lang="en-US" altLang="zh-CN" dirty="0" smtClean="0">
                <a:ea typeface="宋体" charset="-122"/>
              </a:rPr>
              <a:t>CB-</a:t>
            </a:r>
            <a:r>
              <a:rPr lang="en-US" altLang="zh-CN" dirty="0" err="1" smtClean="0">
                <a:ea typeface="宋体" charset="-122"/>
              </a:rPr>
              <a:t>ch13</a:t>
            </a:r>
            <a:endParaRPr lang="en-US" altLang="zh-CN" dirty="0" smtClean="0">
              <a:ea typeface="宋体" charset="-122"/>
            </a:endParaRPr>
          </a:p>
        </p:txBody>
      </p:sp>
    </p:spTree>
  </p:cSld>
  <p:clrMapOvr>
    <a:masterClrMapping/>
  </p:clrMapOvr>
  <p:transition spd="slow">
    <p:pull dir="ru"/>
  </p:transition>
  <p:timing>
    <p:tnLst>
      <p:par>
        <p:cTn id="1" dur="indefinite" restart="never" nodeType="tmRoot"/>
      </p:par>
    </p:tnLst>
  </p:timing>
</p:sld>
</file>

<file path=ppt/theme/theme1.xml><?xml version="1.0" encoding="utf-8"?>
<a:theme xmlns:a="http://schemas.openxmlformats.org/drawingml/2006/main" name="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Eclipse</Template>
  <TotalTime>2777</TotalTime>
  <Words>1527</Words>
  <Application>Microsoft Office PowerPoint</Application>
  <PresentationFormat>全屏显示(4:3)</PresentationFormat>
  <Paragraphs>280</Paragraphs>
  <Slides>33</Slides>
  <Notes>0</Notes>
  <HiddenSlides>0</HiddenSlides>
  <MMClips>0</MMClips>
  <ScaleCrop>false</ScaleCrop>
  <HeadingPairs>
    <vt:vector size="4" baseType="variant">
      <vt:variant>
        <vt:lpstr>主题</vt:lpstr>
      </vt:variant>
      <vt:variant>
        <vt:i4>1</vt:i4>
      </vt:variant>
      <vt:variant>
        <vt:lpstr>幻灯片标题</vt:lpstr>
      </vt:variant>
      <vt:variant>
        <vt:i4>33</vt:i4>
      </vt:variant>
    </vt:vector>
  </HeadingPairs>
  <TitlesOfParts>
    <vt:vector size="34" baseType="lpstr">
      <vt:lpstr>Network</vt:lpstr>
      <vt:lpstr>第十三章 绿色消费心理与行为 </vt:lpstr>
      <vt:lpstr>第一节  绿色消费的内涵及其发展</vt:lpstr>
      <vt:lpstr>幻灯片 3</vt:lpstr>
      <vt:lpstr>幻灯片 4</vt:lpstr>
      <vt:lpstr>幻灯片 5</vt:lpstr>
      <vt:lpstr>二、绿色消费的特征</vt:lpstr>
      <vt:lpstr>三、国际绿色消费的兴起与发展</vt:lpstr>
      <vt:lpstr>四、我国绿色消费的现状及其存在的问题</vt:lpstr>
      <vt:lpstr>第二节  绿色消费者的心理和行为特征</vt:lpstr>
      <vt:lpstr>一、绿色消费者的分类与特征</vt:lpstr>
      <vt:lpstr>二、绿色消费者的心理特点</vt:lpstr>
      <vt:lpstr>幻灯片 12</vt:lpstr>
      <vt:lpstr>幻灯片 13</vt:lpstr>
      <vt:lpstr>幻灯片 14</vt:lpstr>
      <vt:lpstr>三、影响绿色消费行为的因素</vt:lpstr>
      <vt:lpstr>幻灯片 16</vt:lpstr>
      <vt:lpstr>第三节 实施绿色营销策略</vt:lpstr>
      <vt:lpstr>幻灯片 18</vt:lpstr>
      <vt:lpstr>幻灯片 19</vt:lpstr>
      <vt:lpstr>绿色产品的概念</vt:lpstr>
      <vt:lpstr>绿色产品的研发</vt:lpstr>
      <vt:lpstr>绿色包装与绿色标志</vt:lpstr>
      <vt:lpstr>幻灯片 23</vt:lpstr>
      <vt:lpstr>幻灯片 24</vt:lpstr>
      <vt:lpstr>幻灯片 25</vt:lpstr>
      <vt:lpstr>幻灯片 26</vt:lpstr>
      <vt:lpstr>幻灯片 27</vt:lpstr>
      <vt:lpstr>三、绿色营销的沟通策略</vt:lpstr>
      <vt:lpstr>幻灯片 29</vt:lpstr>
      <vt:lpstr>幻灯片 30</vt:lpstr>
      <vt:lpstr>幻灯片 31</vt:lpstr>
      <vt:lpstr>幻灯片 32</vt:lpstr>
      <vt:lpstr>幻灯片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jianglin</dc:creator>
  <cp:lastModifiedBy>Administrator</cp:lastModifiedBy>
  <cp:revision>167</cp:revision>
  <dcterms:created xsi:type="dcterms:W3CDTF">2003-08-30T08:20:57Z</dcterms:created>
  <dcterms:modified xsi:type="dcterms:W3CDTF">2015-09-03T10:44:10Z</dcterms:modified>
</cp:coreProperties>
</file>